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3.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4.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5.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6.xml" ContentType="application/vnd.openxmlformats-officedocument.theme+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theme/theme7.xml" ContentType="application/vnd.openxmlformats-officedocument.theme+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theme/theme8.xml" ContentType="application/vnd.openxmlformats-officedocument.theme+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theme/theme9.xml" ContentType="application/vnd.openxmlformats-officedocument.theme+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theme/theme12.xml" ContentType="application/vnd.openxmlformats-officedocument.theme+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theme/theme13.xml" ContentType="application/vnd.openxmlformats-officedocument.theme+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theme/theme14.xml" ContentType="application/vnd.openxmlformats-officedocument.theme+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theme/theme15.xml" ContentType="application/vnd.openxmlformats-officedocument.theme+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theme/theme16.xml" ContentType="application/vnd.openxmlformats-officedocument.theme+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theme/theme17.xml" ContentType="application/vnd.openxmlformats-officedocument.theme+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theme/theme18.xml" ContentType="application/vnd.openxmlformats-officedocument.theme+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1"/>
    <p:sldMasterId id="2147484229" r:id="rId2"/>
    <p:sldMasterId id="2147484823" r:id="rId3"/>
    <p:sldMasterId id="2147484842" r:id="rId4"/>
    <p:sldMasterId id="2147484878" r:id="rId5"/>
    <p:sldMasterId id="2147484899" r:id="rId6"/>
    <p:sldMasterId id="2147484911" r:id="rId7"/>
    <p:sldMasterId id="2147484938" r:id="rId8"/>
    <p:sldMasterId id="2147484969" r:id="rId9"/>
    <p:sldMasterId id="2147485019" r:id="rId10"/>
    <p:sldMasterId id="2147485048" r:id="rId11"/>
    <p:sldMasterId id="2147485074" r:id="rId12"/>
    <p:sldMasterId id="2147485112" r:id="rId13"/>
    <p:sldMasterId id="2147485162" r:id="rId14"/>
    <p:sldMasterId id="2147485194" r:id="rId15"/>
    <p:sldMasterId id="2147485241" r:id="rId16"/>
    <p:sldMasterId id="2147485263" r:id="rId17"/>
    <p:sldMasterId id="2147485296" r:id="rId18"/>
    <p:sldMasterId id="2147485327" r:id="rId19"/>
  </p:sldMasterIdLst>
  <p:notesMasterIdLst>
    <p:notesMasterId r:id="rId55"/>
  </p:notesMasterIdLst>
  <p:handoutMasterIdLst>
    <p:handoutMasterId r:id="rId56"/>
  </p:handoutMasterIdLst>
  <p:sldIdLst>
    <p:sldId id="1698" r:id="rId20"/>
    <p:sldId id="1700" r:id="rId21"/>
    <p:sldId id="1704" r:id="rId22"/>
    <p:sldId id="1702" r:id="rId23"/>
    <p:sldId id="1621" r:id="rId24"/>
    <p:sldId id="1703" r:id="rId25"/>
    <p:sldId id="1491" r:id="rId26"/>
    <p:sldId id="1492" r:id="rId27"/>
    <p:sldId id="1539" r:id="rId28"/>
    <p:sldId id="1540" r:id="rId29"/>
    <p:sldId id="1543" r:id="rId30"/>
    <p:sldId id="1542" r:id="rId31"/>
    <p:sldId id="1541" r:id="rId32"/>
    <p:sldId id="1644" r:id="rId33"/>
    <p:sldId id="1645" r:id="rId34"/>
    <p:sldId id="1646" r:id="rId35"/>
    <p:sldId id="1647" r:id="rId36"/>
    <p:sldId id="1648" r:id="rId37"/>
    <p:sldId id="1649" r:id="rId38"/>
    <p:sldId id="1650" r:id="rId39"/>
    <p:sldId id="1651" r:id="rId40"/>
    <p:sldId id="1652" r:id="rId41"/>
    <p:sldId id="1653" r:id="rId42"/>
    <p:sldId id="1656" r:id="rId43"/>
    <p:sldId id="1657" r:id="rId44"/>
    <p:sldId id="1658" r:id="rId45"/>
    <p:sldId id="1659" r:id="rId46"/>
    <p:sldId id="1685" r:id="rId47"/>
    <p:sldId id="1686" r:id="rId48"/>
    <p:sldId id="1687" r:id="rId49"/>
    <p:sldId id="1688" r:id="rId50"/>
    <p:sldId id="1692" r:id="rId51"/>
    <p:sldId id="1693" r:id="rId52"/>
    <p:sldId id="1696" r:id="rId53"/>
    <p:sldId id="1699" r:id="rId54"/>
  </p:sldIdLst>
  <p:sldSz cx="12436475" cy="6994525"/>
  <p:notesSz cx="7010400" cy="9296400"/>
  <p:defaultTextStyle>
    <a:defPPr>
      <a:defRPr lang="en-US"/>
    </a:defPPr>
    <a:lvl1pPr algn="l" defTabSz="931863" rtl="0" eaLnBrk="0" fontAlgn="base" hangingPunct="0">
      <a:spcBef>
        <a:spcPct val="0"/>
      </a:spcBef>
      <a:spcAft>
        <a:spcPct val="0"/>
      </a:spcAft>
      <a:defRPr kern="1200">
        <a:solidFill>
          <a:schemeClr val="tx1"/>
        </a:solidFill>
        <a:latin typeface="Segoe UI" panose="020B0502040204020203" pitchFamily="34" charset="0"/>
        <a:ea typeface="MS PGothic" panose="020B0600070205080204" pitchFamily="34" charset="-128"/>
        <a:cs typeface="+mn-cs"/>
      </a:defRPr>
    </a:lvl1pPr>
    <a:lvl2pPr marL="465138" indent="-7938" algn="l" defTabSz="931863" rtl="0" eaLnBrk="0" fontAlgn="base" hangingPunct="0">
      <a:spcBef>
        <a:spcPct val="0"/>
      </a:spcBef>
      <a:spcAft>
        <a:spcPct val="0"/>
      </a:spcAft>
      <a:defRPr kern="1200">
        <a:solidFill>
          <a:schemeClr val="tx1"/>
        </a:solidFill>
        <a:latin typeface="Segoe UI" panose="020B0502040204020203" pitchFamily="34" charset="0"/>
        <a:ea typeface="MS PGothic" panose="020B0600070205080204" pitchFamily="34" charset="-128"/>
        <a:cs typeface="+mn-cs"/>
      </a:defRPr>
    </a:lvl2pPr>
    <a:lvl3pPr marL="931863" indent="-17463" algn="l" defTabSz="931863" rtl="0" eaLnBrk="0" fontAlgn="base" hangingPunct="0">
      <a:spcBef>
        <a:spcPct val="0"/>
      </a:spcBef>
      <a:spcAft>
        <a:spcPct val="0"/>
      </a:spcAft>
      <a:defRPr kern="1200">
        <a:solidFill>
          <a:schemeClr val="tx1"/>
        </a:solidFill>
        <a:latin typeface="Segoe UI" panose="020B0502040204020203" pitchFamily="34" charset="0"/>
        <a:ea typeface="MS PGothic" panose="020B0600070205080204" pitchFamily="34" charset="-128"/>
        <a:cs typeface="+mn-cs"/>
      </a:defRPr>
    </a:lvl3pPr>
    <a:lvl4pPr marL="1398588" indent="-26988" algn="l" defTabSz="931863" rtl="0" eaLnBrk="0" fontAlgn="base" hangingPunct="0">
      <a:spcBef>
        <a:spcPct val="0"/>
      </a:spcBef>
      <a:spcAft>
        <a:spcPct val="0"/>
      </a:spcAft>
      <a:defRPr kern="1200">
        <a:solidFill>
          <a:schemeClr val="tx1"/>
        </a:solidFill>
        <a:latin typeface="Segoe UI" panose="020B0502040204020203" pitchFamily="34" charset="0"/>
        <a:ea typeface="MS PGothic" panose="020B0600070205080204" pitchFamily="34" charset="-128"/>
        <a:cs typeface="+mn-cs"/>
      </a:defRPr>
    </a:lvl4pPr>
    <a:lvl5pPr marL="1865313" indent="-36513" algn="l" defTabSz="931863" rtl="0" eaLnBrk="0" fontAlgn="base" hangingPunct="0">
      <a:spcBef>
        <a:spcPct val="0"/>
      </a:spcBef>
      <a:spcAft>
        <a:spcPct val="0"/>
      </a:spcAft>
      <a:defRPr kern="1200">
        <a:solidFill>
          <a:schemeClr val="tx1"/>
        </a:solidFill>
        <a:latin typeface="Segoe UI" panose="020B0502040204020203"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Segoe UI" panose="020B0502040204020203"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Segoe UI" panose="020B0502040204020203"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Segoe UI" panose="020B0502040204020203"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Segoe UI" panose="020B0502040204020203"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843" userDrawn="1">
          <p15:clr>
            <a:srgbClr val="A4A3A4"/>
          </p15:clr>
        </p15:guide>
        <p15:guide id="2" pos="3917">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0078D7"/>
    <a:srgbClr val="2F2F31"/>
    <a:srgbClr val="002050"/>
    <a:srgbClr val="000000"/>
    <a:srgbClr val="F15A29"/>
    <a:srgbClr val="00BCF2"/>
    <a:srgbClr val="68217A"/>
    <a:srgbClr val="00198F"/>
    <a:srgbClr val="003C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521" autoAdjust="0"/>
    <p:restoredTop sz="88343" autoAdjust="0"/>
  </p:normalViewPr>
  <p:slideViewPr>
    <p:cSldViewPr snapToGrid="0">
      <p:cViewPr varScale="1">
        <p:scale>
          <a:sx n="82" d="100"/>
          <a:sy n="82" d="100"/>
        </p:scale>
        <p:origin x="52" y="40"/>
      </p:cViewPr>
      <p:guideLst>
        <p:guide orient="horz" pos="1843"/>
        <p:guide pos="391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58" d="100"/>
        <a:sy n="58" d="100"/>
      </p:scale>
      <p:origin x="0" y="-10636"/>
    </p:cViewPr>
  </p:sorterViewPr>
  <p:notesViewPr>
    <p:cSldViewPr snapToGrid="0">
      <p:cViewPr varScale="1">
        <p:scale>
          <a:sx n="83" d="100"/>
          <a:sy n="83" d="100"/>
        </p:scale>
        <p:origin x="3852" y="96"/>
      </p:cViewPr>
      <p:guideLst>
        <p:guide orient="horz" pos="2928"/>
        <p:guide pos="2208"/>
      </p:guideLst>
    </p:cSldViewPr>
  </p:notesViewPr>
  <p:gridSpacing cx="91439" cy="91439"/>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7.xml"/><Relationship Id="rId39" Type="http://schemas.openxmlformats.org/officeDocument/2006/relationships/slide" Target="slides/slide20.xml"/><Relationship Id="rId21" Type="http://schemas.openxmlformats.org/officeDocument/2006/relationships/slide" Target="slides/slide2.xml"/><Relationship Id="rId34" Type="http://schemas.openxmlformats.org/officeDocument/2006/relationships/slide" Target="slides/slide15.xml"/><Relationship Id="rId42" Type="http://schemas.openxmlformats.org/officeDocument/2006/relationships/slide" Target="slides/slide23.xml"/><Relationship Id="rId47" Type="http://schemas.openxmlformats.org/officeDocument/2006/relationships/slide" Target="slides/slide28.xml"/><Relationship Id="rId50" Type="http://schemas.openxmlformats.org/officeDocument/2006/relationships/slide" Target="slides/slide31.xml"/><Relationship Id="rId55" Type="http://schemas.openxmlformats.org/officeDocument/2006/relationships/notesMaster" Target="notesMasters/notesMaster1.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6.xml"/><Relationship Id="rId33" Type="http://schemas.openxmlformats.org/officeDocument/2006/relationships/slide" Target="slides/slide14.xml"/><Relationship Id="rId38" Type="http://schemas.openxmlformats.org/officeDocument/2006/relationships/slide" Target="slides/slide19.xml"/><Relationship Id="rId46" Type="http://schemas.openxmlformats.org/officeDocument/2006/relationships/slide" Target="slides/slide27.xml"/><Relationship Id="rId59"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 Target="slides/slide1.xml"/><Relationship Id="rId29" Type="http://schemas.openxmlformats.org/officeDocument/2006/relationships/slide" Target="slides/slide10.xml"/><Relationship Id="rId41" Type="http://schemas.openxmlformats.org/officeDocument/2006/relationships/slide" Target="slides/slide22.xml"/><Relationship Id="rId54" Type="http://schemas.openxmlformats.org/officeDocument/2006/relationships/slide" Target="slides/slide35.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5.xml"/><Relationship Id="rId32" Type="http://schemas.openxmlformats.org/officeDocument/2006/relationships/slide" Target="slides/slide13.xml"/><Relationship Id="rId37" Type="http://schemas.openxmlformats.org/officeDocument/2006/relationships/slide" Target="slides/slide18.xml"/><Relationship Id="rId40" Type="http://schemas.openxmlformats.org/officeDocument/2006/relationships/slide" Target="slides/slide21.xml"/><Relationship Id="rId45" Type="http://schemas.openxmlformats.org/officeDocument/2006/relationships/slide" Target="slides/slide26.xml"/><Relationship Id="rId53" Type="http://schemas.openxmlformats.org/officeDocument/2006/relationships/slide" Target="slides/slide34.xml"/><Relationship Id="rId58"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4.xml"/><Relationship Id="rId28" Type="http://schemas.openxmlformats.org/officeDocument/2006/relationships/slide" Target="slides/slide9.xml"/><Relationship Id="rId36" Type="http://schemas.openxmlformats.org/officeDocument/2006/relationships/slide" Target="slides/slide17.xml"/><Relationship Id="rId49" Type="http://schemas.openxmlformats.org/officeDocument/2006/relationships/slide" Target="slides/slide30.xml"/><Relationship Id="rId57"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12.xml"/><Relationship Id="rId44" Type="http://schemas.openxmlformats.org/officeDocument/2006/relationships/slide" Target="slides/slide25.xml"/><Relationship Id="rId52" Type="http://schemas.openxmlformats.org/officeDocument/2006/relationships/slide" Target="slides/slide33.xml"/><Relationship Id="rId60"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3.xml"/><Relationship Id="rId27" Type="http://schemas.openxmlformats.org/officeDocument/2006/relationships/slide" Target="slides/slide8.xml"/><Relationship Id="rId30" Type="http://schemas.openxmlformats.org/officeDocument/2006/relationships/slide" Target="slides/slide11.xml"/><Relationship Id="rId35" Type="http://schemas.openxmlformats.org/officeDocument/2006/relationships/slide" Target="slides/slide16.xml"/><Relationship Id="rId43" Type="http://schemas.openxmlformats.org/officeDocument/2006/relationships/slide" Target="slides/slide24.xml"/><Relationship Id="rId48" Type="http://schemas.openxmlformats.org/officeDocument/2006/relationships/slide" Target="slides/slide29.xml"/><Relationship Id="rId56" Type="http://schemas.openxmlformats.org/officeDocument/2006/relationships/handoutMaster" Target="handoutMasters/handoutMaster1.xml"/><Relationship Id="rId8" Type="http://schemas.openxmlformats.org/officeDocument/2006/relationships/slideMaster" Target="slideMasters/slideMaster8.xml"/><Relationship Id="rId51" Type="http://schemas.openxmlformats.org/officeDocument/2006/relationships/slide" Target="slides/slide32.xml"/><Relationship Id="rId3"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298"/>
            <a:ext cx="3037840" cy="464821"/>
          </a:xfrm>
          <a:prstGeom prst="rect">
            <a:avLst/>
          </a:prstGeom>
        </p:spPr>
        <p:txBody>
          <a:bodyPr vert="horz" lIns="93177" tIns="46589" rIns="93177" bIns="46589" rtlCol="0"/>
          <a:lstStyle>
            <a:lvl1pPr algn="l" defTabSz="950464" eaLnBrk="1" fontAlgn="auto" hangingPunct="1">
              <a:spcBef>
                <a:spcPts val="0"/>
              </a:spcBef>
              <a:spcAft>
                <a:spcPts val="0"/>
              </a:spcAft>
              <a:defRPr sz="1200">
                <a:latin typeface="Segoe UI" pitchFamily="34" charset="0"/>
                <a:ea typeface="+mn-ea"/>
                <a:cs typeface="+mn-cs"/>
              </a:defRPr>
            </a:lvl1pPr>
          </a:lstStyle>
          <a:p>
            <a:pPr>
              <a:defRPr/>
            </a:pPr>
            <a:endParaRPr lang="en-US"/>
          </a:p>
        </p:txBody>
      </p:sp>
      <p:sp>
        <p:nvSpPr>
          <p:cNvPr id="7" name="Date Placeholder 6"/>
          <p:cNvSpPr>
            <a:spLocks noGrp="1"/>
          </p:cNvSpPr>
          <p:nvPr>
            <p:ph type="dt" sz="quarter" idx="1"/>
          </p:nvPr>
        </p:nvSpPr>
        <p:spPr>
          <a:xfrm>
            <a:off x="3970938" y="0"/>
            <a:ext cx="3037840" cy="464820"/>
          </a:xfrm>
          <a:prstGeom prst="rect">
            <a:avLst/>
          </a:prstGeom>
        </p:spPr>
        <p:txBody>
          <a:bodyPr vert="horz" wrap="square" lIns="93177" tIns="46589" rIns="93177" bIns="46589" numCol="1" anchor="t" anchorCtr="0" compatLnSpc="1">
            <a:prstTxWarp prst="textNoShape">
              <a:avLst/>
            </a:prstTxWarp>
          </a:bodyPr>
          <a:lstStyle>
            <a:lvl1pPr algn="r" eaLnBrk="1" hangingPunct="1">
              <a:defRPr sz="1200"/>
            </a:lvl1pPr>
          </a:lstStyle>
          <a:p>
            <a:pPr>
              <a:defRPr/>
            </a:pPr>
            <a:fld id="{0E650888-B320-4D42-825A-DACA9D229046}" type="datetime8">
              <a:rPr lang="en-US" altLang="en-US"/>
              <a:pPr>
                <a:defRPr/>
              </a:pPr>
              <a:t>6/3/2016 9:56 AM</a:t>
            </a:fld>
            <a:endParaRPr lang="en-US" altLang="en-US"/>
          </a:p>
        </p:txBody>
      </p:sp>
      <p:sp>
        <p:nvSpPr>
          <p:cNvPr id="8" name="Footer Placeholder 7"/>
          <p:cNvSpPr>
            <a:spLocks noGrp="1"/>
          </p:cNvSpPr>
          <p:nvPr>
            <p:ph type="ftr" sz="quarter" idx="2"/>
          </p:nvPr>
        </p:nvSpPr>
        <p:spPr>
          <a:xfrm>
            <a:off x="0" y="8829967"/>
            <a:ext cx="5923139" cy="337317"/>
          </a:xfrm>
          <a:prstGeom prst="rect">
            <a:avLst/>
          </a:prstGeom>
        </p:spPr>
        <p:txBody>
          <a:bodyPr vert="horz" wrap="square" lIns="93177" tIns="46589" rIns="93177" bIns="46589" numCol="1" anchor="b" anchorCtr="0" compatLnSpc="1">
            <a:prstTxWarp prst="textNoShape">
              <a:avLst/>
            </a:prstTxWarp>
          </a:bodyPr>
          <a:lstStyle>
            <a:lvl1pPr marL="406034" defTabSz="930156" eaLnBrk="0" hangingPunct="0">
              <a:defRPr sz="400">
                <a:cs typeface="Segoe UI" panose="020B0502040204020203" pitchFamily="34" charset="0"/>
              </a:defRPr>
            </a:lvl1pPr>
          </a:lstStyle>
          <a:p>
            <a:pPr>
              <a:defRPr/>
            </a:pPr>
            <a:r>
              <a:rPr lang="en-US" altLang="en-US"/>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911780" y="8829967"/>
            <a:ext cx="1096998" cy="464820"/>
          </a:xfrm>
          <a:prstGeom prst="rect">
            <a:avLst/>
          </a:prstGeom>
        </p:spPr>
        <p:txBody>
          <a:bodyPr vert="horz" wrap="square" lIns="93177" tIns="46589" rIns="93177" bIns="46589" numCol="1" anchor="b" anchorCtr="0" compatLnSpc="1">
            <a:prstTxWarp prst="textNoShape">
              <a:avLst/>
            </a:prstTxWarp>
          </a:bodyPr>
          <a:lstStyle>
            <a:lvl1pPr algn="r" eaLnBrk="1" hangingPunct="1">
              <a:defRPr sz="1200"/>
            </a:lvl1pPr>
          </a:lstStyle>
          <a:p>
            <a:pPr>
              <a:defRPr/>
            </a:pPr>
            <a:fld id="{AFF62DE4-05AC-47FA-BA75-E4D1950DBB94}" type="slidenum">
              <a:rPr lang="en-US" altLang="en-US"/>
              <a:pPr>
                <a:defRPr/>
              </a:pPr>
              <a:t>‹#›</a:t>
            </a:fld>
            <a:endParaRPr lang="en-US" altLang="en-US"/>
          </a:p>
        </p:txBody>
      </p:sp>
    </p:spTree>
    <p:extLst>
      <p:ext uri="{BB962C8B-B14F-4D97-AF65-F5344CB8AC3E}">
        <p14:creationId xmlns:p14="http://schemas.microsoft.com/office/powerpoint/2010/main" val="3874875051"/>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10.png>
</file>

<file path=ppt/media/image111.jpe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0.png>
</file>

<file path=ppt/media/image121.png>
</file>

<file path=ppt/media/image122.jpeg>
</file>

<file path=ppt/media/image123.png>
</file>

<file path=ppt/media/image124.png>
</file>

<file path=ppt/media/image125.png>
</file>

<file path=ppt/media/image126.png>
</file>

<file path=ppt/media/image127.png>
</file>

<file path=ppt/media/image128.png>
</file>

<file path=ppt/media/image129.png>
</file>

<file path=ppt/media/image131.png>
</file>

<file path=ppt/media/image132.png>
</file>

<file path=ppt/media/image134.png>
</file>

<file path=ppt/media/image135.png>
</file>

<file path=ppt/media/image136.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jpg>
</file>

<file path=ppt/media/image150.png>
</file>

<file path=ppt/media/image151.jpe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jpg>
</file>

<file path=ppt/media/image161.png>
</file>

<file path=ppt/media/image162.png>
</file>

<file path=ppt/media/image164.jpeg>
</file>

<file path=ppt/media/image165.png>
</file>

<file path=ppt/media/image166.png>
</file>

<file path=ppt/media/image167.png>
</file>

<file path=ppt/media/image168.png>
</file>

<file path=ppt/media/image17.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0.jpeg>
</file>

<file path=ppt/media/image181.jpg>
</file>

<file path=ppt/media/image182.png>
</file>

<file path=ppt/media/image183.jpeg>
</file>

<file path=ppt/media/image184.jpeg>
</file>

<file path=ppt/media/image185.png>
</file>

<file path=ppt/media/image186.jpeg>
</file>

<file path=ppt/media/image187.jpeg>
</file>

<file path=ppt/media/image188.png>
</file>

<file path=ppt/media/image189.jpeg>
</file>

<file path=ppt/media/image19.jpg>
</file>

<file path=ppt/media/image190.png>
</file>

<file path=ppt/media/image191.png>
</file>

<file path=ppt/media/image192.png>
</file>

<file path=ppt/media/image193.jpeg>
</file>

<file path=ppt/media/image194.png>
</file>

<file path=ppt/media/image195.jpeg>
</file>

<file path=ppt/media/image196.jpeg>
</file>

<file path=ppt/media/image197.jpeg>
</file>

<file path=ppt/media/image198.png>
</file>

<file path=ppt/media/image199.png>
</file>

<file path=ppt/media/image20.jpeg>
</file>

<file path=ppt/media/image200.png>
</file>

<file path=ppt/media/image21.jpeg>
</file>

<file path=ppt/media/image214.png>
</file>

<file path=ppt/media/image215.png>
</file>

<file path=ppt/media/image218.png>
</file>

<file path=ppt/media/image219.png>
</file>

<file path=ppt/media/image22.png>
</file>

<file path=ppt/media/image220.png>
</file>

<file path=ppt/media/image221.png>
</file>

<file path=ppt/media/image222.jpeg>
</file>

<file path=ppt/media/image223.png>
</file>

<file path=ppt/media/image224.png>
</file>

<file path=ppt/media/image225.png>
</file>

<file path=ppt/media/image226.png>
</file>

<file path=ppt/media/image23.png>
</file>

<file path=ppt/media/image237.png>
</file>

<file path=ppt/media/image24.png>
</file>

<file path=ppt/media/image25.jpg>
</file>

<file path=ppt/media/image254.png>
</file>

<file path=ppt/media/image255.png>
</file>

<file path=ppt/media/image256.png>
</file>

<file path=ppt/media/image257.png>
</file>

<file path=ppt/media/image258.png>
</file>

<file path=ppt/media/image26.png>
</file>

<file path=ppt/media/image27.png>
</file>

<file path=ppt/media/image28.jpg>
</file>

<file path=ppt/media/image3.png>
</file>

<file path=ppt/media/image30.png>
</file>

<file path=ppt/media/image31.png>
</file>

<file path=ppt/media/image32.png>
</file>

<file path=ppt/media/image33.jpeg>
</file>

<file path=ppt/media/image35.png>
</file>

<file path=ppt/media/image4.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0.png>
</file>

<file path=ppt/media/image91.png>
</file>

<file path=ppt/media/image92.png>
</file>

<file path=ppt/media/image93.png>
</file>

<file path=ppt/media/image94.png>
</file>

<file path=ppt/media/image97.jpe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037840" cy="464820"/>
          </a:xfrm>
          <a:prstGeom prst="rect">
            <a:avLst/>
          </a:prstGeom>
        </p:spPr>
        <p:txBody>
          <a:bodyPr vert="horz" lIns="93177" tIns="46589" rIns="93177" bIns="46589" rtlCol="0"/>
          <a:lstStyle>
            <a:lvl1pPr algn="l" defTabSz="950464" eaLnBrk="1" fontAlgn="auto" hangingPunct="1">
              <a:spcBef>
                <a:spcPts val="0"/>
              </a:spcBef>
              <a:spcAft>
                <a:spcPts val="0"/>
              </a:spcAft>
              <a:defRPr sz="1200">
                <a:latin typeface="Segoe UI" pitchFamily="34" charset="0"/>
                <a:ea typeface="+mn-ea"/>
                <a:cs typeface="+mn-cs"/>
              </a:defRPr>
            </a:lvl1pPr>
          </a:lstStyle>
          <a:p>
            <a:pPr>
              <a:defRPr/>
            </a:pPr>
            <a:endParaRPr lang="en-US"/>
          </a:p>
        </p:txBody>
      </p:sp>
      <p:sp>
        <p:nvSpPr>
          <p:cNvPr id="9" name="Slide Image Placeholder 8"/>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10" name="Footer Placeholder 9"/>
          <p:cNvSpPr>
            <a:spLocks noGrp="1"/>
          </p:cNvSpPr>
          <p:nvPr>
            <p:ph type="ftr" sz="quarter" idx="4"/>
          </p:nvPr>
        </p:nvSpPr>
        <p:spPr>
          <a:xfrm>
            <a:off x="1" y="8831580"/>
            <a:ext cx="6052961" cy="361527"/>
          </a:xfrm>
          <a:prstGeom prst="rect">
            <a:avLst/>
          </a:prstGeom>
        </p:spPr>
        <p:txBody>
          <a:bodyPr vert="horz" wrap="square" lIns="93177" tIns="46589" rIns="93177" bIns="46589" numCol="1" anchor="b" anchorCtr="0" compatLnSpc="1">
            <a:prstTxWarp prst="textNoShape">
              <a:avLst/>
            </a:prstTxWarp>
          </a:bodyPr>
          <a:lstStyle>
            <a:lvl1pPr marL="582359" defTabSz="930156" eaLnBrk="0" hangingPunct="0">
              <a:defRPr sz="400">
                <a:cs typeface="Segoe UI" panose="020B0502040204020203" pitchFamily="34" charset="0"/>
              </a:defRPr>
            </a:lvl1pPr>
          </a:lstStyle>
          <a:p>
            <a:pPr>
              <a:defRPr/>
            </a:pPr>
            <a:r>
              <a:rPr lang="en-US" altLang="en-US"/>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970938" y="0"/>
            <a:ext cx="3037840" cy="464820"/>
          </a:xfrm>
          <a:prstGeom prst="rect">
            <a:avLst/>
          </a:prstGeom>
        </p:spPr>
        <p:txBody>
          <a:bodyPr vert="horz" wrap="square" lIns="93177" tIns="46589" rIns="93177" bIns="46589" numCol="1" anchor="t" anchorCtr="0" compatLnSpc="1">
            <a:prstTxWarp prst="textNoShape">
              <a:avLst/>
            </a:prstTxWarp>
          </a:bodyPr>
          <a:lstStyle>
            <a:lvl1pPr algn="r" eaLnBrk="1" hangingPunct="1">
              <a:defRPr sz="1200"/>
            </a:lvl1pPr>
          </a:lstStyle>
          <a:p>
            <a:pPr>
              <a:defRPr/>
            </a:pPr>
            <a:fld id="{504B3C87-3D8D-4CFE-9DF8-ACB5F82F8CF7}" type="datetime8">
              <a:rPr lang="en-US" altLang="en-US"/>
              <a:pPr>
                <a:defRPr/>
              </a:pPr>
              <a:t>6/3/2016 9:56 AM</a:t>
            </a:fld>
            <a:endParaRPr lang="en-US" altLang="en-US"/>
          </a:p>
        </p:txBody>
      </p:sp>
      <p:sp>
        <p:nvSpPr>
          <p:cNvPr id="12" name="Notes Placeholder 11"/>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Slide Number Placeholder 12"/>
          <p:cNvSpPr>
            <a:spLocks noGrp="1"/>
          </p:cNvSpPr>
          <p:nvPr>
            <p:ph type="sldNum" sz="quarter" idx="5"/>
          </p:nvPr>
        </p:nvSpPr>
        <p:spPr>
          <a:xfrm>
            <a:off x="6039979" y="8829967"/>
            <a:ext cx="968799" cy="464820"/>
          </a:xfrm>
          <a:prstGeom prst="rect">
            <a:avLst/>
          </a:prstGeom>
        </p:spPr>
        <p:txBody>
          <a:bodyPr vert="horz" wrap="square" lIns="93177" tIns="46589" rIns="93177" bIns="46589" numCol="1" anchor="b" anchorCtr="0" compatLnSpc="1">
            <a:prstTxWarp prst="textNoShape">
              <a:avLst/>
            </a:prstTxWarp>
          </a:bodyPr>
          <a:lstStyle>
            <a:lvl1pPr algn="r" eaLnBrk="1" hangingPunct="1">
              <a:defRPr sz="1200"/>
            </a:lvl1pPr>
          </a:lstStyle>
          <a:p>
            <a:pPr>
              <a:defRPr/>
            </a:pPr>
            <a:fld id="{9672FC2E-5954-4E65-BEEE-BF75C4846817}" type="slidenum">
              <a:rPr lang="en-US" altLang="en-US"/>
              <a:pPr>
                <a:defRPr/>
              </a:pPr>
              <a:t>‹#›</a:t>
            </a:fld>
            <a:endParaRPr lang="en-US" altLang="en-US"/>
          </a:p>
        </p:txBody>
      </p:sp>
    </p:spTree>
    <p:extLst>
      <p:ext uri="{BB962C8B-B14F-4D97-AF65-F5344CB8AC3E}">
        <p14:creationId xmlns:p14="http://schemas.microsoft.com/office/powerpoint/2010/main" val="1602028482"/>
      </p:ext>
    </p:extLst>
  </p:cSld>
  <p:clrMap bg1="lt1" tx1="dk1" bg2="lt2" tx2="dk2" accent1="accent1" accent2="accent2" accent3="accent3" accent4="accent4" accent5="accent5" accent6="accent6" hlink="hlink" folHlink="folHlink"/>
  <p:hf/>
  <p:notesStyle>
    <a:lvl1pPr algn="l" defTabSz="931863" rtl="0" eaLnBrk="0" fontAlgn="base" hangingPunct="0">
      <a:lnSpc>
        <a:spcPct val="90000"/>
      </a:lnSpc>
      <a:spcBef>
        <a:spcPct val="30000"/>
      </a:spcBef>
      <a:spcAft>
        <a:spcPts val="338"/>
      </a:spcAft>
      <a:defRPr sz="900" kern="1200">
        <a:solidFill>
          <a:schemeClr val="tx1"/>
        </a:solidFill>
        <a:latin typeface="Segoe UI Light" pitchFamily="34" charset="0"/>
        <a:ea typeface="MS PGothic" panose="020B0600070205080204" pitchFamily="34" charset="-128"/>
        <a:cs typeface="ＭＳ Ｐゴシック" charset="0"/>
      </a:defRPr>
    </a:lvl1pPr>
    <a:lvl2pPr marL="215900" indent="-107950" algn="l" defTabSz="931863" rtl="0" eaLnBrk="0" fontAlgn="base" hangingPunct="0">
      <a:lnSpc>
        <a:spcPct val="90000"/>
      </a:lnSpc>
      <a:spcBef>
        <a:spcPct val="30000"/>
      </a:spcBef>
      <a:spcAft>
        <a:spcPts val="338"/>
      </a:spcAft>
      <a:buFont typeface="Arial" panose="020B0604020202020204" pitchFamily="34" charset="0"/>
      <a:buChar char="•"/>
      <a:defRPr sz="900" kern="1200">
        <a:solidFill>
          <a:schemeClr val="tx1"/>
        </a:solidFill>
        <a:latin typeface="Segoe UI Light" pitchFamily="34" charset="0"/>
        <a:ea typeface="MS PGothic" panose="020B0600070205080204" pitchFamily="34" charset="-128"/>
        <a:cs typeface="+mn-cs"/>
      </a:defRPr>
    </a:lvl2pPr>
    <a:lvl3pPr marL="333375" indent="-115888" algn="l" defTabSz="931863" rtl="0" eaLnBrk="0" fontAlgn="base" hangingPunct="0">
      <a:lnSpc>
        <a:spcPct val="90000"/>
      </a:lnSpc>
      <a:spcBef>
        <a:spcPct val="30000"/>
      </a:spcBef>
      <a:spcAft>
        <a:spcPts val="338"/>
      </a:spcAft>
      <a:buFont typeface="Arial" panose="020B0604020202020204" pitchFamily="34" charset="0"/>
      <a:buChar char="•"/>
      <a:defRPr sz="900" kern="1200">
        <a:solidFill>
          <a:schemeClr val="tx1"/>
        </a:solidFill>
        <a:latin typeface="Segoe UI Light" pitchFamily="34" charset="0"/>
        <a:ea typeface="MS PGothic" panose="020B0600070205080204" pitchFamily="34" charset="-128"/>
        <a:cs typeface="+mn-cs"/>
      </a:defRPr>
    </a:lvl3pPr>
    <a:lvl4pPr marL="492125" indent="-149225" algn="l" defTabSz="931863" rtl="0" eaLnBrk="0" fontAlgn="base" hangingPunct="0">
      <a:lnSpc>
        <a:spcPct val="90000"/>
      </a:lnSpc>
      <a:spcBef>
        <a:spcPct val="30000"/>
      </a:spcBef>
      <a:spcAft>
        <a:spcPts val="338"/>
      </a:spcAft>
      <a:buFont typeface="Arial" panose="020B0604020202020204" pitchFamily="34" charset="0"/>
      <a:buChar char="•"/>
      <a:defRPr sz="900" kern="1200">
        <a:solidFill>
          <a:schemeClr val="tx1"/>
        </a:solidFill>
        <a:latin typeface="Segoe UI Light" pitchFamily="34" charset="0"/>
        <a:ea typeface="MS PGothic" panose="020B0600070205080204" pitchFamily="34" charset="-128"/>
        <a:cs typeface="+mn-cs"/>
      </a:defRPr>
    </a:lvl4pPr>
    <a:lvl5pPr marL="627063" indent="-115888" algn="l" defTabSz="931863" rtl="0" eaLnBrk="0" fontAlgn="base" hangingPunct="0">
      <a:lnSpc>
        <a:spcPct val="90000"/>
      </a:lnSpc>
      <a:spcBef>
        <a:spcPct val="30000"/>
      </a:spcBef>
      <a:spcAft>
        <a:spcPts val="338"/>
      </a:spcAft>
      <a:buFont typeface="Arial" panose="020B0604020202020204" pitchFamily="34" charset="0"/>
      <a:buChar char="•"/>
      <a:defRPr sz="900" kern="1200">
        <a:solidFill>
          <a:schemeClr val="tx1"/>
        </a:solidFill>
        <a:latin typeface="Segoe UI Light" pitchFamily="34" charset="0"/>
        <a:ea typeface="MS PGothic" panose="020B0600070205080204" pitchFamily="34" charset="-128"/>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A94919F-9FC7-4638-A41A-3D980986B2E8}" type="slidenum">
              <a:rPr lang="en-US" smtClean="0"/>
              <a:pPr/>
              <a:t>5</a:t>
            </a:fld>
            <a:endParaRPr lang="en-US"/>
          </a:p>
        </p:txBody>
      </p:sp>
    </p:spTree>
    <p:extLst>
      <p:ext uri="{BB962C8B-B14F-4D97-AF65-F5344CB8AC3E}">
        <p14:creationId xmlns:p14="http://schemas.microsoft.com/office/powerpoint/2010/main" val="18278869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712701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1046339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C52CFDC-D2D5-4B9F-BA75-89F771E01AEB}"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10377745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C52CFDC-D2D5-4B9F-BA75-89F771E01AE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8011005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C52CFDC-D2D5-4B9F-BA75-89F771E01AE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520826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C52CFDC-D2D5-4B9F-BA75-89F771E01AE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662897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rPr>
              <a:t>Build 2012</a:t>
            </a:r>
            <a:endParaRPr kumimoji="0" lang="en-US" sz="1800" b="0" i="0" u="none" strike="noStrike" kern="0" cap="none" spc="0" normalizeH="0" baseline="0" noProof="0" dirty="0">
              <a:ln>
                <a:noFill/>
              </a:ln>
              <a:solidFill>
                <a:prstClr val="black"/>
              </a:solidFill>
              <a:effectLst/>
              <a:uLnTx/>
              <a:uFillTx/>
            </a:endParaRPr>
          </a:p>
        </p:txBody>
      </p:sp>
      <p:sp>
        <p:nvSpPr>
          <p:cNvPr id="5" name="Footer Placeholder 4"/>
          <p:cNvSpPr>
            <a:spLocks noGrp="1"/>
          </p:cNvSpPr>
          <p:nvPr>
            <p:ph type="ftr" sz="quarter" idx="11"/>
          </p:nvPr>
        </p:nvSpPr>
        <p:spPr/>
        <p:txBody>
          <a:bodyPr/>
          <a:lstStyle/>
          <a:p>
            <a:pPr marL="0" marR="0" lvl="0" indent="0" defTabSz="93292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0" marR="0" lvl="0" indent="0" defTabSz="93292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A30E22BB-1869-4D9D-B8D2-1612EB3883AA}" type="datetime1">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6/3/2016</a:t>
            </a:fld>
            <a:endParaRPr kumimoji="0" lang="en-US" sz="1800" b="0" i="0" u="none" strike="noStrike" kern="0" cap="none" spc="0" normalizeH="0" baseline="0" noProof="0" dirty="0">
              <a:ln>
                <a:noFill/>
              </a:ln>
              <a:solidFill>
                <a:prstClr val="black"/>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866123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r>
              <a:rPr lang="en-US" altLang="en-US"/>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a:defRPr/>
            </a:pPr>
            <a:fld id="{504B3C87-3D8D-4CFE-9DF8-ACB5F82F8CF7}" type="datetime8">
              <a:rPr lang="en-US" altLang="en-US" smtClean="0"/>
              <a:pPr>
                <a:defRPr/>
              </a:pPr>
              <a:t>6/3/2016 9:56 AM</a:t>
            </a:fld>
            <a:endParaRPr lang="en-US" altLang="en-US"/>
          </a:p>
        </p:txBody>
      </p:sp>
      <p:sp>
        <p:nvSpPr>
          <p:cNvPr id="7" name="Slide Number Placeholder 6"/>
          <p:cNvSpPr>
            <a:spLocks noGrp="1"/>
          </p:cNvSpPr>
          <p:nvPr>
            <p:ph type="sldNum" sz="quarter" idx="13"/>
          </p:nvPr>
        </p:nvSpPr>
        <p:spPr/>
        <p:txBody>
          <a:bodyPr/>
          <a:lstStyle/>
          <a:p>
            <a:pPr>
              <a:defRPr/>
            </a:pPr>
            <a:fld id="{9672FC2E-5954-4E65-BEEE-BF75C4846817}" type="slidenum">
              <a:rPr lang="en-US" altLang="en-US" smtClean="0"/>
              <a:pPr>
                <a:defRPr/>
              </a:pPr>
              <a:t>7</a:t>
            </a:fld>
            <a:endParaRPr lang="en-US" altLang="en-US"/>
          </a:p>
        </p:txBody>
      </p:sp>
    </p:spTree>
    <p:extLst>
      <p:ext uri="{BB962C8B-B14F-4D97-AF65-F5344CB8AC3E}">
        <p14:creationId xmlns:p14="http://schemas.microsoft.com/office/powerpoint/2010/main" val="3544177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5046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2015</a:t>
            </a:r>
          </a:p>
          <a:p>
            <a:pPr marL="0" marR="0" lvl="0" indent="0" algn="l" defTabSz="95046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14099" rtl="0" eaLnBrk="0" fontAlgn="base" latinLnBrk="0" hangingPunct="0">
              <a:lnSpc>
                <a:spcPct val="100000"/>
              </a:lnSpc>
              <a:spcBef>
                <a:spcPct val="0"/>
              </a:spcBef>
              <a:spcAft>
                <a:spcPct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6/3/2016 9:56 AM</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
        <p:nvSpPr>
          <p:cNvPr id="7" name="Slide Number Placeholder 6"/>
          <p:cNvSpPr>
            <a:spLocks noGrp="1"/>
          </p:cNvSpPr>
          <p:nvPr>
            <p:ph type="sldNum" sz="quarter" idx="13"/>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Tree>
    <p:extLst>
      <p:ext uri="{BB962C8B-B14F-4D97-AF65-F5344CB8AC3E}">
        <p14:creationId xmlns:p14="http://schemas.microsoft.com/office/powerpoint/2010/main" val="1448736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5046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2015</a:t>
            </a:r>
          </a:p>
          <a:p>
            <a:pPr marL="0" marR="0" lvl="0" indent="0" algn="l" defTabSz="95046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14099" rtl="0" eaLnBrk="0" fontAlgn="base" latinLnBrk="0" hangingPunct="0">
              <a:lnSpc>
                <a:spcPct val="100000"/>
              </a:lnSpc>
              <a:spcBef>
                <a:spcPct val="0"/>
              </a:spcBef>
              <a:spcAft>
                <a:spcPct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6/3/2016 9:56 AM</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
        <p:nvSpPr>
          <p:cNvPr id="7" name="Slide Number Placeholder 6"/>
          <p:cNvSpPr>
            <a:spLocks noGrp="1"/>
          </p:cNvSpPr>
          <p:nvPr>
            <p:ph type="sldNum" sz="quarter" idx="13"/>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Tree>
    <p:extLst>
      <p:ext uri="{BB962C8B-B14F-4D97-AF65-F5344CB8AC3E}">
        <p14:creationId xmlns:p14="http://schemas.microsoft.com/office/powerpoint/2010/main" val="31779447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5046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2015</a:t>
            </a:r>
          </a:p>
          <a:p>
            <a:pPr marL="0" marR="0" lvl="0" indent="0" algn="l" defTabSz="95046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14099" rtl="0" eaLnBrk="0" fontAlgn="base" latinLnBrk="0" hangingPunct="0">
              <a:lnSpc>
                <a:spcPct val="100000"/>
              </a:lnSpc>
              <a:spcBef>
                <a:spcPct val="0"/>
              </a:spcBef>
              <a:spcAft>
                <a:spcPct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6/3/2016 9:56 AM</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
        <p:nvSpPr>
          <p:cNvPr id="7" name="Slide Number Placeholder 6"/>
          <p:cNvSpPr>
            <a:spLocks noGrp="1"/>
          </p:cNvSpPr>
          <p:nvPr>
            <p:ph type="sldNum" sz="quarter" idx="13"/>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Tree>
    <p:extLst>
      <p:ext uri="{BB962C8B-B14F-4D97-AF65-F5344CB8AC3E}">
        <p14:creationId xmlns:p14="http://schemas.microsoft.com/office/powerpoint/2010/main" val="942875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5046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2015</a:t>
            </a:r>
          </a:p>
          <a:p>
            <a:pPr marL="0" marR="0" lvl="0" indent="0" algn="l" defTabSz="95046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14099" rtl="0" eaLnBrk="0" fontAlgn="base" latinLnBrk="0" hangingPunct="0">
              <a:lnSpc>
                <a:spcPct val="100000"/>
              </a:lnSpc>
              <a:spcBef>
                <a:spcPct val="0"/>
              </a:spcBef>
              <a:spcAft>
                <a:spcPct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6/3/2016 9:56 AM</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
        <p:nvSpPr>
          <p:cNvPr id="7" name="Slide Number Placeholder 6"/>
          <p:cNvSpPr>
            <a:spLocks noGrp="1"/>
          </p:cNvSpPr>
          <p:nvPr>
            <p:ph type="sldNum" sz="quarter" idx="13"/>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Tree>
    <p:extLst>
      <p:ext uri="{BB962C8B-B14F-4D97-AF65-F5344CB8AC3E}">
        <p14:creationId xmlns:p14="http://schemas.microsoft.com/office/powerpoint/2010/main" val="1151746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5046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2015</a:t>
            </a:r>
          </a:p>
          <a:p>
            <a:pPr marL="0" marR="0" lvl="0" indent="0" algn="l" defTabSz="95046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14099" rtl="0" eaLnBrk="0" fontAlgn="base" latinLnBrk="0" hangingPunct="0">
              <a:lnSpc>
                <a:spcPct val="100000"/>
              </a:lnSpc>
              <a:spcBef>
                <a:spcPct val="0"/>
              </a:spcBef>
              <a:spcAft>
                <a:spcPct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6/3/2016 9:56 AM</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
        <p:nvSpPr>
          <p:cNvPr id="7" name="Slide Number Placeholder 6"/>
          <p:cNvSpPr>
            <a:spLocks noGrp="1"/>
          </p:cNvSpPr>
          <p:nvPr>
            <p:ph type="sldNum" sz="quarter" idx="13"/>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Tree>
    <p:extLst>
      <p:ext uri="{BB962C8B-B14F-4D97-AF65-F5344CB8AC3E}">
        <p14:creationId xmlns:p14="http://schemas.microsoft.com/office/powerpoint/2010/main" val="15907248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5046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2015</a:t>
            </a:r>
          </a:p>
          <a:p>
            <a:pPr marL="0" marR="0" lvl="0" indent="0" algn="l" defTabSz="95046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14099" rtl="0" eaLnBrk="0" fontAlgn="base" latinLnBrk="0" hangingPunct="0">
              <a:lnSpc>
                <a:spcPct val="100000"/>
              </a:lnSpc>
              <a:spcBef>
                <a:spcPct val="0"/>
              </a:spcBef>
              <a:spcAft>
                <a:spcPct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6/3/2016 9:56 AM</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
        <p:nvSpPr>
          <p:cNvPr id="7" name="Slide Number Placeholder 6"/>
          <p:cNvSpPr>
            <a:spLocks noGrp="1"/>
          </p:cNvSpPr>
          <p:nvPr>
            <p:ph type="sldNum" sz="quarter" idx="13"/>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Tree>
    <p:extLst>
      <p:ext uri="{BB962C8B-B14F-4D97-AF65-F5344CB8AC3E}">
        <p14:creationId xmlns:p14="http://schemas.microsoft.com/office/powerpoint/2010/main" val="12147996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165748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jpe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8" Type="http://schemas.openxmlformats.org/officeDocument/2006/relationships/image" Target="../media/image41.emf"/><Relationship Id="rId3" Type="http://schemas.openxmlformats.org/officeDocument/2006/relationships/image" Target="../media/image37.emf"/><Relationship Id="rId7" Type="http://schemas.openxmlformats.org/officeDocument/2006/relationships/image" Target="../media/image16.png"/><Relationship Id="rId2" Type="http://schemas.openxmlformats.org/officeDocument/2006/relationships/image" Target="../media/image36.emf"/><Relationship Id="rId1" Type="http://schemas.openxmlformats.org/officeDocument/2006/relationships/slideMaster" Target="../slideMasters/slideMaster7.xml"/><Relationship Id="rId6" Type="http://schemas.openxmlformats.org/officeDocument/2006/relationships/image" Target="../media/image40.emf"/><Relationship Id="rId5" Type="http://schemas.openxmlformats.org/officeDocument/2006/relationships/image" Target="../media/image39.emf"/><Relationship Id="rId4" Type="http://schemas.openxmlformats.org/officeDocument/2006/relationships/image" Target="../media/image38.emf"/></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xml"/></Relationships>
</file>

<file path=ppt/slideLayouts/_rels/slideLayout165.xml.rels><?xml version="1.0" encoding="UTF-8" standalone="yes"?>
<Relationships xmlns="http://schemas.openxmlformats.org/package/2006/relationships"><Relationship Id="rId13" Type="http://schemas.openxmlformats.org/officeDocument/2006/relationships/image" Target="../media/image54.png"/><Relationship Id="rId18" Type="http://schemas.openxmlformats.org/officeDocument/2006/relationships/image" Target="../media/image59.png"/><Relationship Id="rId26" Type="http://schemas.openxmlformats.org/officeDocument/2006/relationships/image" Target="../media/image67.png"/><Relationship Id="rId39" Type="http://schemas.openxmlformats.org/officeDocument/2006/relationships/image" Target="../media/image80.png"/><Relationship Id="rId3" Type="http://schemas.openxmlformats.org/officeDocument/2006/relationships/image" Target="../media/image44.png"/><Relationship Id="rId21" Type="http://schemas.openxmlformats.org/officeDocument/2006/relationships/image" Target="../media/image62.png"/><Relationship Id="rId34" Type="http://schemas.openxmlformats.org/officeDocument/2006/relationships/image" Target="../media/image75.png"/><Relationship Id="rId42" Type="http://schemas.openxmlformats.org/officeDocument/2006/relationships/image" Target="../media/image83.png"/><Relationship Id="rId47" Type="http://schemas.openxmlformats.org/officeDocument/2006/relationships/image" Target="../media/image88.png"/><Relationship Id="rId50" Type="http://schemas.openxmlformats.org/officeDocument/2006/relationships/image" Target="../media/image91.png"/><Relationship Id="rId7" Type="http://schemas.openxmlformats.org/officeDocument/2006/relationships/image" Target="../media/image48.png"/><Relationship Id="rId12" Type="http://schemas.openxmlformats.org/officeDocument/2006/relationships/image" Target="../media/image53.png"/><Relationship Id="rId17" Type="http://schemas.openxmlformats.org/officeDocument/2006/relationships/image" Target="../media/image58.png"/><Relationship Id="rId25" Type="http://schemas.openxmlformats.org/officeDocument/2006/relationships/image" Target="../media/image66.png"/><Relationship Id="rId33" Type="http://schemas.openxmlformats.org/officeDocument/2006/relationships/image" Target="../media/image74.png"/><Relationship Id="rId38" Type="http://schemas.openxmlformats.org/officeDocument/2006/relationships/image" Target="../media/image79.png"/><Relationship Id="rId46" Type="http://schemas.openxmlformats.org/officeDocument/2006/relationships/image" Target="../media/image87.png"/><Relationship Id="rId2" Type="http://schemas.openxmlformats.org/officeDocument/2006/relationships/image" Target="../media/image43.png"/><Relationship Id="rId16" Type="http://schemas.openxmlformats.org/officeDocument/2006/relationships/image" Target="../media/image57.png"/><Relationship Id="rId20" Type="http://schemas.openxmlformats.org/officeDocument/2006/relationships/image" Target="../media/image61.png"/><Relationship Id="rId29" Type="http://schemas.openxmlformats.org/officeDocument/2006/relationships/image" Target="../media/image70.png"/><Relationship Id="rId41" Type="http://schemas.openxmlformats.org/officeDocument/2006/relationships/image" Target="../media/image82.png"/><Relationship Id="rId1" Type="http://schemas.openxmlformats.org/officeDocument/2006/relationships/slideMaster" Target="../slideMasters/slideMaster9.xml"/><Relationship Id="rId6" Type="http://schemas.openxmlformats.org/officeDocument/2006/relationships/image" Target="../media/image47.png"/><Relationship Id="rId11" Type="http://schemas.openxmlformats.org/officeDocument/2006/relationships/image" Target="../media/image52.png"/><Relationship Id="rId24" Type="http://schemas.openxmlformats.org/officeDocument/2006/relationships/image" Target="../media/image65.png"/><Relationship Id="rId32" Type="http://schemas.openxmlformats.org/officeDocument/2006/relationships/image" Target="../media/image73.png"/><Relationship Id="rId37" Type="http://schemas.openxmlformats.org/officeDocument/2006/relationships/image" Target="../media/image78.png"/><Relationship Id="rId40" Type="http://schemas.openxmlformats.org/officeDocument/2006/relationships/image" Target="../media/image81.png"/><Relationship Id="rId45" Type="http://schemas.openxmlformats.org/officeDocument/2006/relationships/image" Target="../media/image86.png"/><Relationship Id="rId53" Type="http://schemas.openxmlformats.org/officeDocument/2006/relationships/image" Target="../media/image94.png"/><Relationship Id="rId5" Type="http://schemas.openxmlformats.org/officeDocument/2006/relationships/image" Target="../media/image46.png"/><Relationship Id="rId15" Type="http://schemas.openxmlformats.org/officeDocument/2006/relationships/image" Target="../media/image56.png"/><Relationship Id="rId23" Type="http://schemas.openxmlformats.org/officeDocument/2006/relationships/image" Target="../media/image64.png"/><Relationship Id="rId28" Type="http://schemas.openxmlformats.org/officeDocument/2006/relationships/image" Target="../media/image69.png"/><Relationship Id="rId36" Type="http://schemas.openxmlformats.org/officeDocument/2006/relationships/image" Target="../media/image77.png"/><Relationship Id="rId49" Type="http://schemas.openxmlformats.org/officeDocument/2006/relationships/image" Target="../media/image90.png"/><Relationship Id="rId10" Type="http://schemas.openxmlformats.org/officeDocument/2006/relationships/image" Target="../media/image51.png"/><Relationship Id="rId19" Type="http://schemas.openxmlformats.org/officeDocument/2006/relationships/image" Target="../media/image60.png"/><Relationship Id="rId31" Type="http://schemas.openxmlformats.org/officeDocument/2006/relationships/image" Target="../media/image72.png"/><Relationship Id="rId44" Type="http://schemas.openxmlformats.org/officeDocument/2006/relationships/image" Target="../media/image85.png"/><Relationship Id="rId52" Type="http://schemas.openxmlformats.org/officeDocument/2006/relationships/image" Target="../media/image93.png"/><Relationship Id="rId4" Type="http://schemas.openxmlformats.org/officeDocument/2006/relationships/image" Target="../media/image45.png"/><Relationship Id="rId9" Type="http://schemas.openxmlformats.org/officeDocument/2006/relationships/image" Target="../media/image50.png"/><Relationship Id="rId14" Type="http://schemas.openxmlformats.org/officeDocument/2006/relationships/image" Target="../media/image55.png"/><Relationship Id="rId22" Type="http://schemas.openxmlformats.org/officeDocument/2006/relationships/image" Target="../media/image63.png"/><Relationship Id="rId27" Type="http://schemas.openxmlformats.org/officeDocument/2006/relationships/image" Target="../media/image68.png"/><Relationship Id="rId30" Type="http://schemas.openxmlformats.org/officeDocument/2006/relationships/image" Target="../media/image71.png"/><Relationship Id="rId35" Type="http://schemas.openxmlformats.org/officeDocument/2006/relationships/image" Target="../media/image76.png"/><Relationship Id="rId43" Type="http://schemas.openxmlformats.org/officeDocument/2006/relationships/image" Target="../media/image84.png"/><Relationship Id="rId48" Type="http://schemas.openxmlformats.org/officeDocument/2006/relationships/image" Target="../media/image89.png"/><Relationship Id="rId8" Type="http://schemas.openxmlformats.org/officeDocument/2006/relationships/image" Target="../media/image49.png"/><Relationship Id="rId51" Type="http://schemas.openxmlformats.org/officeDocument/2006/relationships/image" Target="../media/image92.png"/></Relationships>
</file>

<file path=ppt/slideLayouts/_rels/slideLayout166.xml.rels><?xml version="1.0" encoding="UTF-8" standalone="yes"?>
<Relationships xmlns="http://schemas.openxmlformats.org/package/2006/relationships"><Relationship Id="rId3" Type="http://schemas.openxmlformats.org/officeDocument/2006/relationships/image" Target="../media/image96.emf"/><Relationship Id="rId2" Type="http://schemas.openxmlformats.org/officeDocument/2006/relationships/image" Target="../media/image95.emf"/><Relationship Id="rId1" Type="http://schemas.openxmlformats.org/officeDocument/2006/relationships/slideMaster" Target="../slideMasters/slideMaster9.xml"/></Relationships>
</file>

<file path=ppt/slideLayouts/_rels/slideLayout167.xml.rels><?xml version="1.0" encoding="UTF-8" standalone="yes"?>
<Relationships xmlns="http://schemas.openxmlformats.org/package/2006/relationships"><Relationship Id="rId3" Type="http://schemas.openxmlformats.org/officeDocument/2006/relationships/image" Target="../media/image96.emf"/><Relationship Id="rId2" Type="http://schemas.openxmlformats.org/officeDocument/2006/relationships/image" Target="../media/image95.emf"/><Relationship Id="rId1" Type="http://schemas.openxmlformats.org/officeDocument/2006/relationships/slideMaster" Target="../slideMasters/slideMaster9.xml"/></Relationships>
</file>

<file path=ppt/slideLayouts/_rels/slideLayout168.xml.rels><?xml version="1.0" encoding="UTF-8" standalone="yes"?>
<Relationships xmlns="http://schemas.openxmlformats.org/package/2006/relationships"><Relationship Id="rId3" Type="http://schemas.openxmlformats.org/officeDocument/2006/relationships/image" Target="../media/image96.emf"/><Relationship Id="rId2" Type="http://schemas.openxmlformats.org/officeDocument/2006/relationships/image" Target="../media/image95.emf"/><Relationship Id="rId1" Type="http://schemas.openxmlformats.org/officeDocument/2006/relationships/slideMaster" Target="../slideMasters/slideMaster9.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97.jpeg"/><Relationship Id="rId1" Type="http://schemas.openxmlformats.org/officeDocument/2006/relationships/slideMaster" Target="../slideMasters/slideMaster9.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97.jpeg"/><Relationship Id="rId1" Type="http://schemas.openxmlformats.org/officeDocument/2006/relationships/slideMaster" Target="../slideMasters/slideMaster9.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Master" Target="../slideMasters/slideMaster9.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9.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9.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3.xml.rels><?xml version="1.0" encoding="UTF-8" standalone="yes"?>
<Relationships xmlns="http://schemas.openxmlformats.org/package/2006/relationships"><Relationship Id="rId3" Type="http://schemas.openxmlformats.org/officeDocument/2006/relationships/image" Target="../media/image100.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15.xml.rels><?xml version="1.0" encoding="UTF-8" standalone="yes"?>
<Relationships xmlns="http://schemas.openxmlformats.org/package/2006/relationships"><Relationship Id="rId3" Type="http://schemas.openxmlformats.org/officeDocument/2006/relationships/image" Target="../media/image101.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16.xml.rels><?xml version="1.0" encoding="UTF-8" standalone="yes"?>
<Relationships xmlns="http://schemas.openxmlformats.org/package/2006/relationships"><Relationship Id="rId3" Type="http://schemas.openxmlformats.org/officeDocument/2006/relationships/image" Target="../media/image102.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17.xml.rels><?xml version="1.0" encoding="UTF-8" standalone="yes"?>
<Relationships xmlns="http://schemas.openxmlformats.org/package/2006/relationships"><Relationship Id="rId3" Type="http://schemas.openxmlformats.org/officeDocument/2006/relationships/image" Target="../media/image103.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18.xml.rels><?xml version="1.0" encoding="UTF-8" standalone="yes"?>
<Relationships xmlns="http://schemas.openxmlformats.org/package/2006/relationships"><Relationship Id="rId3" Type="http://schemas.openxmlformats.org/officeDocument/2006/relationships/image" Target="../media/image104.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19.xml.rels><?xml version="1.0" encoding="UTF-8" standalone="yes"?>
<Relationships xmlns="http://schemas.openxmlformats.org/package/2006/relationships"><Relationship Id="rId3" Type="http://schemas.openxmlformats.org/officeDocument/2006/relationships/image" Target="../media/image105.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3" Type="http://schemas.openxmlformats.org/officeDocument/2006/relationships/image" Target="../media/image106.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21.xml.rels><?xml version="1.0" encoding="UTF-8" standalone="yes"?>
<Relationships xmlns="http://schemas.openxmlformats.org/package/2006/relationships"><Relationship Id="rId3" Type="http://schemas.openxmlformats.org/officeDocument/2006/relationships/image" Target="../media/image107.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22.xml.rels><?xml version="1.0" encoding="UTF-8" standalone="yes"?>
<Relationships xmlns="http://schemas.openxmlformats.org/package/2006/relationships"><Relationship Id="rId3" Type="http://schemas.openxmlformats.org/officeDocument/2006/relationships/image" Target="../media/image108.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29.xml.rels><?xml version="1.0" encoding="UTF-8" standalone="yes"?>
<Relationships xmlns="http://schemas.openxmlformats.org/package/2006/relationships"><Relationship Id="rId3" Type="http://schemas.openxmlformats.org/officeDocument/2006/relationships/image" Target="../media/image109.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30.xml.rels><?xml version="1.0" encoding="UTF-8" standalone="yes"?>
<Relationships xmlns="http://schemas.openxmlformats.org/package/2006/relationships"><Relationship Id="rId3" Type="http://schemas.openxmlformats.org/officeDocument/2006/relationships/image" Target="../media/image101.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31.xml.rels><?xml version="1.0" encoding="UTF-8" standalone="yes"?>
<Relationships xmlns="http://schemas.openxmlformats.org/package/2006/relationships"><Relationship Id="rId3" Type="http://schemas.openxmlformats.org/officeDocument/2006/relationships/image" Target="../media/image102.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32.xml.rels><?xml version="1.0" encoding="UTF-8" standalone="yes"?>
<Relationships xmlns="http://schemas.openxmlformats.org/package/2006/relationships"><Relationship Id="rId3" Type="http://schemas.openxmlformats.org/officeDocument/2006/relationships/image" Target="../media/image103.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33.xml.rels><?xml version="1.0" encoding="UTF-8" standalone="yes"?>
<Relationships xmlns="http://schemas.openxmlformats.org/package/2006/relationships"><Relationship Id="rId3" Type="http://schemas.openxmlformats.org/officeDocument/2006/relationships/image" Target="../media/image104.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34.xml.rels><?xml version="1.0" encoding="UTF-8" standalone="yes"?>
<Relationships xmlns="http://schemas.openxmlformats.org/package/2006/relationships"><Relationship Id="rId3" Type="http://schemas.openxmlformats.org/officeDocument/2006/relationships/image" Target="../media/image105.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35.xml.rels><?xml version="1.0" encoding="UTF-8" standalone="yes"?>
<Relationships xmlns="http://schemas.openxmlformats.org/package/2006/relationships"><Relationship Id="rId3" Type="http://schemas.openxmlformats.org/officeDocument/2006/relationships/image" Target="../media/image106.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36.xml.rels><?xml version="1.0" encoding="UTF-8" standalone="yes"?>
<Relationships xmlns="http://schemas.openxmlformats.org/package/2006/relationships"><Relationship Id="rId3" Type="http://schemas.openxmlformats.org/officeDocument/2006/relationships/image" Target="../media/image107.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37.xml.rels><?xml version="1.0" encoding="UTF-8" standalone="yes"?>
<Relationships xmlns="http://schemas.openxmlformats.org/package/2006/relationships"><Relationship Id="rId3" Type="http://schemas.openxmlformats.org/officeDocument/2006/relationships/image" Target="../media/image108.emf"/><Relationship Id="rId2" Type="http://schemas.openxmlformats.org/officeDocument/2006/relationships/image" Target="../media/image99.png"/><Relationship Id="rId1" Type="http://schemas.openxmlformats.org/officeDocument/2006/relationships/slideMaster" Target="../slideMasters/slideMaster1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3.png"/><Relationship Id="rId1" Type="http://schemas.openxmlformats.org/officeDocument/2006/relationships/slideMaster" Target="../slideMasters/slideMaster13.xml"/></Relationships>
</file>

<file path=ppt/slideLayouts/_rels/slideLayout251.xml.rels><?xml version="1.0" encoding="UTF-8" standalone="yes"?>
<Relationships xmlns="http://schemas.openxmlformats.org/package/2006/relationships"><Relationship Id="rId13" Type="http://schemas.openxmlformats.org/officeDocument/2006/relationships/image" Target="../media/image54.png"/><Relationship Id="rId18" Type="http://schemas.openxmlformats.org/officeDocument/2006/relationships/image" Target="../media/image59.png"/><Relationship Id="rId26" Type="http://schemas.openxmlformats.org/officeDocument/2006/relationships/image" Target="../media/image67.png"/><Relationship Id="rId39" Type="http://schemas.openxmlformats.org/officeDocument/2006/relationships/image" Target="../media/image80.png"/><Relationship Id="rId3" Type="http://schemas.openxmlformats.org/officeDocument/2006/relationships/image" Target="../media/image44.png"/><Relationship Id="rId21" Type="http://schemas.openxmlformats.org/officeDocument/2006/relationships/image" Target="../media/image62.png"/><Relationship Id="rId34" Type="http://schemas.openxmlformats.org/officeDocument/2006/relationships/image" Target="../media/image75.png"/><Relationship Id="rId42" Type="http://schemas.openxmlformats.org/officeDocument/2006/relationships/image" Target="../media/image83.png"/><Relationship Id="rId47" Type="http://schemas.openxmlformats.org/officeDocument/2006/relationships/image" Target="../media/image88.png"/><Relationship Id="rId50" Type="http://schemas.openxmlformats.org/officeDocument/2006/relationships/image" Target="../media/image91.png"/><Relationship Id="rId7" Type="http://schemas.openxmlformats.org/officeDocument/2006/relationships/image" Target="../media/image48.png"/><Relationship Id="rId12" Type="http://schemas.openxmlformats.org/officeDocument/2006/relationships/image" Target="../media/image53.png"/><Relationship Id="rId17" Type="http://schemas.openxmlformats.org/officeDocument/2006/relationships/image" Target="../media/image58.png"/><Relationship Id="rId25" Type="http://schemas.openxmlformats.org/officeDocument/2006/relationships/image" Target="../media/image66.png"/><Relationship Id="rId33" Type="http://schemas.openxmlformats.org/officeDocument/2006/relationships/image" Target="../media/image74.png"/><Relationship Id="rId38" Type="http://schemas.openxmlformats.org/officeDocument/2006/relationships/image" Target="../media/image79.png"/><Relationship Id="rId46" Type="http://schemas.openxmlformats.org/officeDocument/2006/relationships/image" Target="../media/image87.png"/><Relationship Id="rId2" Type="http://schemas.openxmlformats.org/officeDocument/2006/relationships/image" Target="../media/image43.png"/><Relationship Id="rId16" Type="http://schemas.openxmlformats.org/officeDocument/2006/relationships/image" Target="../media/image57.png"/><Relationship Id="rId20" Type="http://schemas.openxmlformats.org/officeDocument/2006/relationships/image" Target="../media/image61.png"/><Relationship Id="rId29" Type="http://schemas.openxmlformats.org/officeDocument/2006/relationships/image" Target="../media/image70.png"/><Relationship Id="rId41" Type="http://schemas.openxmlformats.org/officeDocument/2006/relationships/image" Target="../media/image82.png"/><Relationship Id="rId1" Type="http://schemas.openxmlformats.org/officeDocument/2006/relationships/slideMaster" Target="../slideMasters/slideMaster13.xml"/><Relationship Id="rId6" Type="http://schemas.openxmlformats.org/officeDocument/2006/relationships/image" Target="../media/image47.png"/><Relationship Id="rId11" Type="http://schemas.openxmlformats.org/officeDocument/2006/relationships/image" Target="../media/image52.png"/><Relationship Id="rId24" Type="http://schemas.openxmlformats.org/officeDocument/2006/relationships/image" Target="../media/image65.png"/><Relationship Id="rId32" Type="http://schemas.openxmlformats.org/officeDocument/2006/relationships/image" Target="../media/image73.png"/><Relationship Id="rId37" Type="http://schemas.openxmlformats.org/officeDocument/2006/relationships/image" Target="../media/image78.png"/><Relationship Id="rId40" Type="http://schemas.openxmlformats.org/officeDocument/2006/relationships/image" Target="../media/image81.png"/><Relationship Id="rId45" Type="http://schemas.openxmlformats.org/officeDocument/2006/relationships/image" Target="../media/image86.png"/><Relationship Id="rId53" Type="http://schemas.openxmlformats.org/officeDocument/2006/relationships/image" Target="../media/image94.png"/><Relationship Id="rId5" Type="http://schemas.openxmlformats.org/officeDocument/2006/relationships/image" Target="../media/image46.png"/><Relationship Id="rId15" Type="http://schemas.openxmlformats.org/officeDocument/2006/relationships/image" Target="../media/image56.png"/><Relationship Id="rId23" Type="http://schemas.openxmlformats.org/officeDocument/2006/relationships/image" Target="../media/image64.png"/><Relationship Id="rId28" Type="http://schemas.openxmlformats.org/officeDocument/2006/relationships/image" Target="../media/image69.png"/><Relationship Id="rId36" Type="http://schemas.openxmlformats.org/officeDocument/2006/relationships/image" Target="../media/image77.png"/><Relationship Id="rId49" Type="http://schemas.openxmlformats.org/officeDocument/2006/relationships/image" Target="../media/image90.png"/><Relationship Id="rId10" Type="http://schemas.openxmlformats.org/officeDocument/2006/relationships/image" Target="../media/image51.png"/><Relationship Id="rId19" Type="http://schemas.openxmlformats.org/officeDocument/2006/relationships/image" Target="../media/image60.png"/><Relationship Id="rId31" Type="http://schemas.openxmlformats.org/officeDocument/2006/relationships/image" Target="../media/image72.png"/><Relationship Id="rId44" Type="http://schemas.openxmlformats.org/officeDocument/2006/relationships/image" Target="../media/image85.png"/><Relationship Id="rId52" Type="http://schemas.openxmlformats.org/officeDocument/2006/relationships/image" Target="../media/image93.png"/><Relationship Id="rId4" Type="http://schemas.openxmlformats.org/officeDocument/2006/relationships/image" Target="../media/image45.png"/><Relationship Id="rId9" Type="http://schemas.openxmlformats.org/officeDocument/2006/relationships/image" Target="../media/image50.png"/><Relationship Id="rId14" Type="http://schemas.openxmlformats.org/officeDocument/2006/relationships/image" Target="../media/image55.png"/><Relationship Id="rId22" Type="http://schemas.openxmlformats.org/officeDocument/2006/relationships/image" Target="../media/image63.png"/><Relationship Id="rId27" Type="http://schemas.openxmlformats.org/officeDocument/2006/relationships/image" Target="../media/image68.png"/><Relationship Id="rId30" Type="http://schemas.openxmlformats.org/officeDocument/2006/relationships/image" Target="../media/image71.png"/><Relationship Id="rId35" Type="http://schemas.openxmlformats.org/officeDocument/2006/relationships/image" Target="../media/image76.png"/><Relationship Id="rId43" Type="http://schemas.openxmlformats.org/officeDocument/2006/relationships/image" Target="../media/image84.png"/><Relationship Id="rId48" Type="http://schemas.openxmlformats.org/officeDocument/2006/relationships/image" Target="../media/image89.png"/><Relationship Id="rId8" Type="http://schemas.openxmlformats.org/officeDocument/2006/relationships/image" Target="../media/image49.png"/><Relationship Id="rId51" Type="http://schemas.openxmlformats.org/officeDocument/2006/relationships/image" Target="../media/image92.png"/></Relationships>
</file>

<file path=ppt/slideLayouts/_rels/slideLayout252.xml.rels><?xml version="1.0" encoding="UTF-8" standalone="yes"?>
<Relationships xmlns="http://schemas.openxmlformats.org/package/2006/relationships"><Relationship Id="rId3" Type="http://schemas.openxmlformats.org/officeDocument/2006/relationships/image" Target="../media/image96.emf"/><Relationship Id="rId2" Type="http://schemas.openxmlformats.org/officeDocument/2006/relationships/image" Target="../media/image95.emf"/><Relationship Id="rId1" Type="http://schemas.openxmlformats.org/officeDocument/2006/relationships/slideMaster" Target="../slideMasters/slideMaster13.xml"/></Relationships>
</file>

<file path=ppt/slideLayouts/_rels/slideLayout253.xml.rels><?xml version="1.0" encoding="UTF-8" standalone="yes"?>
<Relationships xmlns="http://schemas.openxmlformats.org/package/2006/relationships"><Relationship Id="rId3" Type="http://schemas.openxmlformats.org/officeDocument/2006/relationships/image" Target="../media/image96.emf"/><Relationship Id="rId2" Type="http://schemas.openxmlformats.org/officeDocument/2006/relationships/image" Target="../media/image95.emf"/><Relationship Id="rId1" Type="http://schemas.openxmlformats.org/officeDocument/2006/relationships/slideMaster" Target="../slideMasters/slideMaster13.xml"/></Relationships>
</file>

<file path=ppt/slideLayouts/_rels/slideLayout254.xml.rels><?xml version="1.0" encoding="UTF-8" standalone="yes"?>
<Relationships xmlns="http://schemas.openxmlformats.org/package/2006/relationships"><Relationship Id="rId3" Type="http://schemas.openxmlformats.org/officeDocument/2006/relationships/image" Target="../media/image96.emf"/><Relationship Id="rId2" Type="http://schemas.openxmlformats.org/officeDocument/2006/relationships/image" Target="../media/image95.emf"/><Relationship Id="rId1" Type="http://schemas.openxmlformats.org/officeDocument/2006/relationships/slideMaster" Target="../slideMasters/slideMaster13.xml"/></Relationships>
</file>

<file path=ppt/slideLayouts/_rels/slideLayout255.xml.rels><?xml version="1.0" encoding="UTF-8" standalone="yes"?>
<Relationships xmlns="http://schemas.openxmlformats.org/package/2006/relationships"><Relationship Id="rId2" Type="http://schemas.openxmlformats.org/officeDocument/2006/relationships/image" Target="../media/image111.jpeg"/><Relationship Id="rId1" Type="http://schemas.openxmlformats.org/officeDocument/2006/relationships/slideMaster" Target="../slideMasters/slideMaster13.xml"/></Relationships>
</file>

<file path=ppt/slideLayouts/_rels/slideLayout256.xml.rels><?xml version="1.0" encoding="UTF-8" standalone="yes"?>
<Relationships xmlns="http://schemas.openxmlformats.org/package/2006/relationships"><Relationship Id="rId2" Type="http://schemas.openxmlformats.org/officeDocument/2006/relationships/image" Target="../media/image111.jpeg"/><Relationship Id="rId1" Type="http://schemas.openxmlformats.org/officeDocument/2006/relationships/slideMaster" Target="../slideMasters/slideMaster13.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Master" Target="../slideMasters/slideMaster13.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3.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3.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5.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14.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14.xml"/></Relationships>
</file>

<file path=ppt/slideLayouts/_rels/slideLayout28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Master" Target="../slideMasters/slideMaster1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0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14.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0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14.png"/><Relationship Id="rId1" Type="http://schemas.openxmlformats.org/officeDocument/2006/relationships/slideMaster" Target="../slideMasters/slideMaster15.xml"/><Relationship Id="rId4" Type="http://schemas.openxmlformats.org/officeDocument/2006/relationships/image" Target="../media/image24.png"/></Relationships>
</file>

<file path=ppt/slideLayouts/_rels/slideLayout30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14.png"/><Relationship Id="rId1" Type="http://schemas.openxmlformats.org/officeDocument/2006/relationships/slideMaster" Target="../slideMasters/slideMaster15.xml"/><Relationship Id="rId4" Type="http://schemas.openxmlformats.org/officeDocument/2006/relationships/image" Target="../media/image24.png"/></Relationships>
</file>

<file path=ppt/slideLayouts/_rels/slideLayout30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Master" Target="../slideMasters/slideMaster15.xml"/></Relationships>
</file>

<file path=ppt/slideLayouts/_rels/slideLayout30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5.xml"/></Relationships>
</file>

<file path=ppt/slideLayouts/_rels/slideLayout30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5.xml"/></Relationships>
</file>

<file path=ppt/slideLayouts/_rels/slideLayout30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5.xml"/></Relationships>
</file>

<file path=ppt/slideLayouts/_rels/slideLayout309.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115.png"/><Relationship Id="rId1" Type="http://schemas.openxmlformats.org/officeDocument/2006/relationships/slideMaster" Target="../slideMasters/slideMaster15.xml"/></Relationships>
</file>

<file path=ppt/slideLayouts/_rels/slideLayout31.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image" Target="../media/image8.emf"/><Relationship Id="rId7" Type="http://schemas.openxmlformats.org/officeDocument/2006/relationships/image" Target="../media/image12.emf"/><Relationship Id="rId2" Type="http://schemas.openxmlformats.org/officeDocument/2006/relationships/image" Target="../media/image7.emf"/><Relationship Id="rId1" Type="http://schemas.openxmlformats.org/officeDocument/2006/relationships/slideMaster" Target="../slideMasters/slideMaster2.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 Id="rId9" Type="http://schemas.openxmlformats.org/officeDocument/2006/relationships/image" Target="../media/image14.emf"/></Relationships>
</file>

<file path=ppt/slideLayouts/_rels/slideLayout310.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image" Target="../media/image24.png"/><Relationship Id="rId1" Type="http://schemas.openxmlformats.org/officeDocument/2006/relationships/slideMaster" Target="../slideMasters/slideMaster15.xml"/></Relationships>
</file>

<file path=ppt/slideLayouts/_rels/slideLayout311.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image" Target="../media/image24.png"/><Relationship Id="rId1" Type="http://schemas.openxmlformats.org/officeDocument/2006/relationships/slideMaster" Target="../slideMasters/slideMaster15.xml"/></Relationships>
</file>

<file path=ppt/slideLayouts/_rels/slideLayout312.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image" Target="../media/image24.png"/><Relationship Id="rId1" Type="http://schemas.openxmlformats.org/officeDocument/2006/relationships/slideMaster" Target="../slideMasters/slideMaster15.xml"/></Relationships>
</file>

<file path=ppt/slideLayouts/_rels/slideLayout3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15.png"/><Relationship Id="rId1" Type="http://schemas.openxmlformats.org/officeDocument/2006/relationships/slideMaster" Target="../slideMasters/slideMaster15.xml"/></Relationships>
</file>

<file path=ppt/slideLayouts/_rels/slideLayout3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15.png"/><Relationship Id="rId1" Type="http://schemas.openxmlformats.org/officeDocument/2006/relationships/slideMaster" Target="../slideMasters/slideMaster15.xml"/><Relationship Id="rId4" Type="http://schemas.openxmlformats.org/officeDocument/2006/relationships/image" Target="../media/image23.png"/></Relationships>
</file>

<file path=ppt/slideLayouts/_rels/slideLayout3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15.png"/><Relationship Id="rId1" Type="http://schemas.openxmlformats.org/officeDocument/2006/relationships/slideMaster" Target="../slideMasters/slideMaster15.xml"/><Relationship Id="rId4" Type="http://schemas.openxmlformats.org/officeDocument/2006/relationships/image" Target="../media/image23.png"/></Relationships>
</file>

<file path=ppt/slideLayouts/_rels/slideLayout316.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23.png"/><Relationship Id="rId1" Type="http://schemas.openxmlformats.org/officeDocument/2006/relationships/slideMaster" Target="../slideMasters/slideMaster15.xml"/><Relationship Id="rId4" Type="http://schemas.openxmlformats.org/officeDocument/2006/relationships/image" Target="../media/image113.png"/></Relationships>
</file>

<file path=ppt/slideLayouts/_rels/slideLayout317.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23.png"/><Relationship Id="rId1" Type="http://schemas.openxmlformats.org/officeDocument/2006/relationships/slideMaster" Target="../slideMasters/slideMaster15.xml"/><Relationship Id="rId4" Type="http://schemas.openxmlformats.org/officeDocument/2006/relationships/image" Target="../media/image113.png"/></Relationships>
</file>

<file path=ppt/slideLayouts/_rels/slideLayout318.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23.png"/><Relationship Id="rId1" Type="http://schemas.openxmlformats.org/officeDocument/2006/relationships/slideMaster" Target="../slideMasters/slideMaster15.xml"/><Relationship Id="rId4" Type="http://schemas.openxmlformats.org/officeDocument/2006/relationships/image" Target="../media/image113.png"/></Relationships>
</file>

<file path=ppt/slideLayouts/_rels/slideLayout319.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23.png"/><Relationship Id="rId1" Type="http://schemas.openxmlformats.org/officeDocument/2006/relationships/slideMaster" Target="../slideMasters/slideMaster15.xml"/><Relationship Id="rId4" Type="http://schemas.openxmlformats.org/officeDocument/2006/relationships/image" Target="../media/image11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0.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23.png"/><Relationship Id="rId1" Type="http://schemas.openxmlformats.org/officeDocument/2006/relationships/slideMaster" Target="../slideMasters/slideMaster15.xml"/><Relationship Id="rId4" Type="http://schemas.openxmlformats.org/officeDocument/2006/relationships/image" Target="../media/image113.png"/></Relationships>
</file>

<file path=ppt/slideLayouts/_rels/slideLayout321.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23.png"/><Relationship Id="rId1" Type="http://schemas.openxmlformats.org/officeDocument/2006/relationships/slideMaster" Target="../slideMasters/slideMaster15.xml"/><Relationship Id="rId4" Type="http://schemas.openxmlformats.org/officeDocument/2006/relationships/image" Target="../media/image113.png"/></Relationships>
</file>

<file path=ppt/slideLayouts/_rels/slideLayout322.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Master" Target="../slideMasters/slideMaster15.xml"/></Relationships>
</file>

<file path=ppt/slideLayouts/_rels/slideLayout323.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Master" Target="../slideMasters/slideMaster15.xml"/></Relationships>
</file>

<file path=ppt/slideLayouts/_rels/slideLayout324.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Master" Target="../slideMasters/slideMaster15.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5.xml"/></Relationships>
</file>

<file path=ppt/slideLayouts/_rels/slideLayout328.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Master" Target="../slideMasters/slideMaster15.xml"/></Relationships>
</file>

<file path=ppt/slideLayouts/_rels/slideLayout329.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Master" Target="../slideMasters/slideMaster1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1.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Master" Target="../slideMasters/slideMaster15.xml"/></Relationships>
</file>

<file path=ppt/slideLayouts/_rels/slideLayout332.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Master" Target="../slideMasters/slideMaster15.xml"/></Relationships>
</file>

<file path=ppt/slideLayouts/_rels/slideLayout3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5.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5.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image" Target="../media/image118.png"/><Relationship Id="rId1" Type="http://schemas.openxmlformats.org/officeDocument/2006/relationships/slideMaster" Target="../slideMasters/slideMaster15.xml"/><Relationship Id="rId5" Type="http://schemas.openxmlformats.org/officeDocument/2006/relationships/image" Target="../media/image121.png"/><Relationship Id="rId4" Type="http://schemas.openxmlformats.org/officeDocument/2006/relationships/image" Target="../media/image120.png"/></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7.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image" Target="../media/image122.jpeg"/><Relationship Id="rId1" Type="http://schemas.openxmlformats.org/officeDocument/2006/relationships/slideMaster" Target="../slideMasters/slideMaster16.xml"/></Relationships>
</file>

<file path=ppt/slideLayouts/_rels/slideLayout33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6.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6.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6.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14.png"/><Relationship Id="rId1" Type="http://schemas.openxmlformats.org/officeDocument/2006/relationships/slideMaster" Target="../slideMasters/slideMaster17.xml"/><Relationship Id="rId4" Type="http://schemas.openxmlformats.org/officeDocument/2006/relationships/image" Target="../media/image126.png"/></Relationships>
</file>

<file path=ppt/slideLayouts/_rels/slideLayout35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14.png"/><Relationship Id="rId1" Type="http://schemas.openxmlformats.org/officeDocument/2006/relationships/slideMaster" Target="../slideMasters/slideMaster17.xml"/><Relationship Id="rId4" Type="http://schemas.openxmlformats.org/officeDocument/2006/relationships/image" Target="../media/image126.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0.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image" Target="../media/image23.png"/><Relationship Id="rId1" Type="http://schemas.openxmlformats.org/officeDocument/2006/relationships/slideMaster" Target="../slideMasters/slideMaster17.xml"/></Relationships>
</file>

<file path=ppt/slideLayouts/_rels/slideLayout361.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Master" Target="../slideMasters/slideMaster17.xml"/></Relationships>
</file>

<file path=ppt/slideLayouts/_rels/slideLayout362.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Master" Target="../slideMasters/slideMaster17.xml"/></Relationships>
</file>

<file path=ppt/slideLayouts/_rels/slideLayout363.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Master" Target="../slideMasters/slideMaster17.xml"/></Relationships>
</file>

<file path=ppt/slideLayouts/_rels/slideLayout364.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image" Target="../media/image127.png"/><Relationship Id="rId1" Type="http://schemas.openxmlformats.org/officeDocument/2006/relationships/slideMaster" Target="../slideMasters/slideMaster17.xml"/></Relationships>
</file>

<file path=ppt/slideLayouts/_rels/slideLayout365.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image" Target="../media/image126.png"/><Relationship Id="rId1" Type="http://schemas.openxmlformats.org/officeDocument/2006/relationships/slideMaster" Target="../slideMasters/slideMaster17.xml"/></Relationships>
</file>

<file path=ppt/slideLayouts/_rels/slideLayout366.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image" Target="../media/image126.png"/><Relationship Id="rId1" Type="http://schemas.openxmlformats.org/officeDocument/2006/relationships/slideMaster" Target="../slideMasters/slideMaster17.xml"/></Relationships>
</file>

<file path=ppt/slideLayouts/_rels/slideLayout367.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image" Target="../media/image126.png"/><Relationship Id="rId1" Type="http://schemas.openxmlformats.org/officeDocument/2006/relationships/slideMaster" Target="../slideMasters/slideMaster17.xml"/></Relationships>
</file>

<file path=ppt/slideLayouts/_rels/slideLayout368.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image" Target="../media/image127.png"/><Relationship Id="rId1" Type="http://schemas.openxmlformats.org/officeDocument/2006/relationships/slideMaster" Target="../slideMasters/slideMaster17.xml"/></Relationships>
</file>

<file path=ppt/slideLayouts/_rels/slideLayout369.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image" Target="../media/image127.png"/><Relationship Id="rId1" Type="http://schemas.openxmlformats.org/officeDocument/2006/relationships/slideMaster" Target="../slideMasters/slideMaster17.xml"/><Relationship Id="rId4" Type="http://schemas.openxmlformats.org/officeDocument/2006/relationships/image" Target="../media/image2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0.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image" Target="../media/image127.png"/><Relationship Id="rId1" Type="http://schemas.openxmlformats.org/officeDocument/2006/relationships/slideMaster" Target="../slideMasters/slideMaster17.xml"/><Relationship Id="rId4" Type="http://schemas.openxmlformats.org/officeDocument/2006/relationships/image" Target="../media/image23.png"/></Relationships>
</file>

<file path=ppt/slideLayouts/_rels/slideLayout371.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image" Target="../media/image23.png"/><Relationship Id="rId1" Type="http://schemas.openxmlformats.org/officeDocument/2006/relationships/slideMaster" Target="../slideMasters/slideMaster17.xml"/><Relationship Id="rId4" Type="http://schemas.openxmlformats.org/officeDocument/2006/relationships/image" Target="../media/image125.png"/></Relationships>
</file>

<file path=ppt/slideLayouts/_rels/slideLayout372.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image" Target="../media/image23.png"/><Relationship Id="rId1" Type="http://schemas.openxmlformats.org/officeDocument/2006/relationships/slideMaster" Target="../slideMasters/slideMaster17.xml"/><Relationship Id="rId4" Type="http://schemas.openxmlformats.org/officeDocument/2006/relationships/image" Target="../media/image125.png"/></Relationships>
</file>

<file path=ppt/slideLayouts/_rels/slideLayout373.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image" Target="../media/image23.png"/><Relationship Id="rId1" Type="http://schemas.openxmlformats.org/officeDocument/2006/relationships/slideMaster" Target="../slideMasters/slideMaster17.xml"/><Relationship Id="rId4" Type="http://schemas.openxmlformats.org/officeDocument/2006/relationships/image" Target="../media/image125.png"/></Relationships>
</file>

<file path=ppt/slideLayouts/_rels/slideLayout374.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image" Target="../media/image23.png"/><Relationship Id="rId1" Type="http://schemas.openxmlformats.org/officeDocument/2006/relationships/slideMaster" Target="../slideMasters/slideMaster17.xml"/><Relationship Id="rId4" Type="http://schemas.openxmlformats.org/officeDocument/2006/relationships/image" Target="../media/image125.png"/></Relationships>
</file>

<file path=ppt/slideLayouts/_rels/slideLayout375.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image" Target="../media/image23.png"/><Relationship Id="rId1" Type="http://schemas.openxmlformats.org/officeDocument/2006/relationships/slideMaster" Target="../slideMasters/slideMaster17.xml"/><Relationship Id="rId4" Type="http://schemas.openxmlformats.org/officeDocument/2006/relationships/image" Target="../media/image125.png"/></Relationships>
</file>

<file path=ppt/slideLayouts/_rels/slideLayout376.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image" Target="../media/image23.png"/><Relationship Id="rId1" Type="http://schemas.openxmlformats.org/officeDocument/2006/relationships/slideMaster" Target="../slideMasters/slideMaster17.xml"/><Relationship Id="rId4" Type="http://schemas.openxmlformats.org/officeDocument/2006/relationships/image" Target="../media/image125.png"/></Relationships>
</file>

<file path=ppt/slideLayouts/_rels/slideLayout377.xml.rels><?xml version="1.0" encoding="UTF-8" standalone="yes"?>
<Relationships xmlns="http://schemas.openxmlformats.org/package/2006/relationships"><Relationship Id="rId2" Type="http://schemas.openxmlformats.org/officeDocument/2006/relationships/image" Target="../media/image128.png"/><Relationship Id="rId1" Type="http://schemas.openxmlformats.org/officeDocument/2006/relationships/slideMaster" Target="../slideMasters/slideMaster17.xml"/></Relationships>
</file>

<file path=ppt/slideLayouts/_rels/slideLayout378.xml.rels><?xml version="1.0" encoding="UTF-8" standalone="yes"?>
<Relationships xmlns="http://schemas.openxmlformats.org/package/2006/relationships"><Relationship Id="rId2" Type="http://schemas.openxmlformats.org/officeDocument/2006/relationships/image" Target="../media/image128.png"/><Relationship Id="rId1" Type="http://schemas.openxmlformats.org/officeDocument/2006/relationships/slideMaster" Target="../slideMasters/slideMaster17.xml"/></Relationships>
</file>

<file path=ppt/slideLayouts/_rels/slideLayout379.xml.rels><?xml version="1.0" encoding="UTF-8" standalone="yes"?>
<Relationships xmlns="http://schemas.openxmlformats.org/package/2006/relationships"><Relationship Id="rId2" Type="http://schemas.openxmlformats.org/officeDocument/2006/relationships/image" Target="../media/image128.png"/><Relationship Id="rId1" Type="http://schemas.openxmlformats.org/officeDocument/2006/relationships/slideMaster" Target="../slideMasters/slideMaster17.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7.xml"/></Relationships>
</file>

<file path=ppt/slideLayouts/_rels/slideLayout383.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Master" Target="../slideMasters/slideMaster17.xml"/></Relationships>
</file>

<file path=ppt/slideLayouts/_rels/slideLayout384.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Master" Target="../slideMasters/slideMaster17.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6.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Master" Target="../slideMasters/slideMaster17.xml"/></Relationships>
</file>

<file path=ppt/slideLayouts/_rels/slideLayout387.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Master" Target="../slideMasters/slideMaster17.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9.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Master" Target="../slideMasters/slideMaster18.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0.xml.rels><?xml version="1.0" encoding="UTF-8" standalone="yes"?>
<Relationships xmlns="http://schemas.openxmlformats.org/package/2006/relationships"><Relationship Id="rId2" Type="http://schemas.openxmlformats.org/officeDocument/2006/relationships/image" Target="../media/image129.png"/><Relationship Id="rId1" Type="http://schemas.openxmlformats.org/officeDocument/2006/relationships/slideMaster" Target="../slideMasters/slideMaster18.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13.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Master" Target="../slideMasters/slideMaster18.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6.xml.rels><?xml version="1.0" encoding="UTF-8" standalone="yes"?>
<Relationships xmlns="http://schemas.openxmlformats.org/package/2006/relationships"><Relationship Id="rId3" Type="http://schemas.openxmlformats.org/officeDocument/2006/relationships/image" Target="../media/image133.emf"/><Relationship Id="rId2" Type="http://schemas.openxmlformats.org/officeDocument/2006/relationships/image" Target="../media/image132.png"/><Relationship Id="rId1" Type="http://schemas.openxmlformats.org/officeDocument/2006/relationships/slideMaster" Target="../slideMasters/slideMaster19.xml"/><Relationship Id="rId6" Type="http://schemas.openxmlformats.org/officeDocument/2006/relationships/image" Target="../media/image134.png"/><Relationship Id="rId5" Type="http://schemas.openxmlformats.org/officeDocument/2006/relationships/image" Target="../media/image121.png"/><Relationship Id="rId4" Type="http://schemas.openxmlformats.org/officeDocument/2006/relationships/image" Target="../media/image120.png"/></Relationships>
</file>

<file path=ppt/slideLayouts/_rels/slideLayout427.xml.rels><?xml version="1.0" encoding="UTF-8" standalone="yes"?>
<Relationships xmlns="http://schemas.openxmlformats.org/package/2006/relationships"><Relationship Id="rId2" Type="http://schemas.openxmlformats.org/officeDocument/2006/relationships/image" Target="../media/image135.png"/><Relationship Id="rId1" Type="http://schemas.openxmlformats.org/officeDocument/2006/relationships/slideMaster" Target="../slideMasters/slideMaster19.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g"/><Relationship Id="rId1" Type="http://schemas.openxmlformats.org/officeDocument/2006/relationships/slideMaster" Target="../slideMasters/slideMaster5.xml"/><Relationship Id="rId4" Type="http://schemas.openxmlformats.org/officeDocument/2006/relationships/image" Target="../media/image27.png"/></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bg>
      <p:bgPr>
        <a:solidFill>
          <a:srgbClr val="0078D7"/>
        </a:solidFill>
        <a:effectLst/>
      </p:bgPr>
    </p:bg>
    <p:spTree>
      <p:nvGrpSpPr>
        <p:cNvPr id="1" name=""/>
        <p:cNvGrpSpPr/>
        <p:nvPr/>
      </p:nvGrpSpPr>
      <p:grpSpPr>
        <a:xfrm>
          <a:off x="0" y="0"/>
          <a:ext cx="0" cy="0"/>
          <a:chOff x="0" y="0"/>
          <a:chExt cx="0" cy="0"/>
        </a:xfrm>
      </p:grpSpPr>
      <p:pic>
        <p:nvPicPr>
          <p:cNvPr id="2" name="Picture 7"/>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invGray">
          <a:xfrm>
            <a:off x="357188" y="407988"/>
            <a:ext cx="1506537"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12434888"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7502925"/>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4707427"/>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274702" y="307621"/>
            <a:ext cx="1849602" cy="394827"/>
          </a:xfrm>
          <a:prstGeom prst="rect">
            <a:avLst/>
          </a:prstGeom>
          <a:noFill/>
          <a:ln>
            <a:noFill/>
          </a:ln>
        </p:spPr>
      </p:pic>
      <p:pic>
        <p:nvPicPr>
          <p:cNvPr id="10" name="Picture 9" descr="DevOps_KeyVisual.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96691" y="2242562"/>
            <a:ext cx="4212468" cy="4212468"/>
          </a:xfrm>
          <a:prstGeom prst="rect">
            <a:avLst/>
          </a:prstGeom>
        </p:spPr>
      </p:pic>
    </p:spTree>
    <p:extLst>
      <p:ext uri="{BB962C8B-B14F-4D97-AF65-F5344CB8AC3E}">
        <p14:creationId xmlns:p14="http://schemas.microsoft.com/office/powerpoint/2010/main" val="24451634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4" orient="horz" pos="4406">
          <p15:clr>
            <a:srgbClr val="C35EA4"/>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20" name="Picture 19"/>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14990" y="-7263"/>
            <a:ext cx="12451465" cy="6997168"/>
          </a:xfrm>
          <a:prstGeom prst="rect">
            <a:avLst/>
          </a:prstGeom>
        </p:spPr>
      </p:pic>
      <p:sp>
        <p:nvSpPr>
          <p:cNvPr id="22" name="Rectangle 21"/>
          <p:cNvSpPr/>
          <p:nvPr userDrawn="1"/>
        </p:nvSpPr>
        <p:spPr bwMode="gray">
          <a:xfrm>
            <a:off x="150813" y="2057400"/>
            <a:ext cx="6427464" cy="3657600"/>
          </a:xfrm>
          <a:prstGeom prst="rect">
            <a:avLst/>
          </a:prstGeom>
          <a:solidFill>
            <a:srgbClr val="2FAFE9">
              <a:alpha val="85000"/>
            </a:srgbClr>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4009"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5" name="Picture 2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9289" y="330693"/>
            <a:ext cx="1085958" cy="231913"/>
          </a:xfrm>
          <a:prstGeom prst="rect">
            <a:avLst/>
          </a:prstGeom>
        </p:spPr>
      </p:pic>
      <p:sp>
        <p:nvSpPr>
          <p:cNvPr id="26" name="Title 1"/>
          <p:cNvSpPr>
            <a:spLocks noGrp="1"/>
          </p:cNvSpPr>
          <p:nvPr>
            <p:ph type="title" hasCustomPrompt="1"/>
          </p:nvPr>
        </p:nvSpPr>
        <p:spPr>
          <a:xfrm>
            <a:off x="274702" y="2117165"/>
            <a:ext cx="6123555" cy="1837298"/>
          </a:xfrm>
          <a:noFill/>
        </p:spPr>
        <p:txBody>
          <a:bodyPr lIns="146304" tIns="91440" rIns="146304" bIns="91440" anchor="t" anchorCtr="0"/>
          <a:lstStyle>
            <a:lvl1pPr>
              <a:defRPr sz="4200" spc="-100" baseline="0">
                <a:solidFill>
                  <a:schemeClr val="bg1"/>
                </a:solidFill>
              </a:defRPr>
            </a:lvl1pPr>
          </a:lstStyle>
          <a:p>
            <a:r>
              <a:rPr lang="en-US" dirty="0"/>
              <a:t>Presentation title</a:t>
            </a:r>
          </a:p>
        </p:txBody>
      </p:sp>
      <p:sp>
        <p:nvSpPr>
          <p:cNvPr id="27" name="Text Placeholder 4"/>
          <p:cNvSpPr>
            <a:spLocks noGrp="1"/>
          </p:cNvSpPr>
          <p:nvPr>
            <p:ph type="body" sz="quarter" idx="12" hasCustomPrompt="1"/>
          </p:nvPr>
        </p:nvSpPr>
        <p:spPr>
          <a:xfrm>
            <a:off x="274702" y="4685394"/>
            <a:ext cx="6123555" cy="902608"/>
          </a:xfrm>
          <a:noFill/>
        </p:spPr>
        <p:txBody>
          <a:bodyPr lIns="146304" tIns="109728" rIns="146304" bIns="109728" anchor="b">
            <a:noAutofit/>
          </a:bodyPr>
          <a:lstStyle>
            <a:lvl1pPr marL="0" indent="0">
              <a:spcBef>
                <a:spcPts val="0"/>
              </a:spcBef>
              <a:buNone/>
              <a:defRPr sz="2000" spc="0" baseline="0">
                <a:solidFill>
                  <a:schemeClr val="bg1"/>
                </a:solidFill>
                <a:latin typeface="+mn-lt"/>
              </a:defRPr>
            </a:lvl1pPr>
          </a:lstStyle>
          <a:p>
            <a:pPr lvl="0"/>
            <a:r>
              <a:rPr lang="en-US" dirty="0"/>
              <a:t>Speaker Name</a:t>
            </a:r>
          </a:p>
        </p:txBody>
      </p:sp>
    </p:spTree>
    <p:extLst>
      <p:ext uri="{BB962C8B-B14F-4D97-AF65-F5344CB8AC3E}">
        <p14:creationId xmlns:p14="http://schemas.microsoft.com/office/powerpoint/2010/main" val="27486773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a:t>Presentation title</a:t>
            </a:r>
          </a:p>
        </p:txBody>
      </p:sp>
      <p:sp>
        <p:nvSpPr>
          <p:cNvPr id="6"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Tree>
    <p:extLst>
      <p:ext uri="{BB962C8B-B14F-4D97-AF65-F5344CB8AC3E}">
        <p14:creationId xmlns:p14="http://schemas.microsoft.com/office/powerpoint/2010/main" val="24353046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53785620"/>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3177897592"/>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a:t>Click to edit Master title style</a:t>
            </a:r>
            <a:endParaRPr lang="en-US" dirty="0"/>
          </a:p>
        </p:txBody>
      </p:sp>
    </p:spTree>
    <p:extLst>
      <p:ext uri="{BB962C8B-B14F-4D97-AF65-F5344CB8AC3E}">
        <p14:creationId xmlns:p14="http://schemas.microsoft.com/office/powerpoint/2010/main" val="1316089546"/>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900" indent="-34290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3915959221"/>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3355066"/>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10129837" y="6126162"/>
            <a:ext cx="1849602" cy="394827"/>
          </a:xfrm>
          <a:prstGeom prst="rect">
            <a:avLst/>
          </a:prstGeom>
          <a:noFill/>
          <a:ln>
            <a:noFill/>
          </a:ln>
        </p:spPr>
      </p:pic>
    </p:spTree>
    <p:extLst>
      <p:ext uri="{BB962C8B-B14F-4D97-AF65-F5344CB8AC3E}">
        <p14:creationId xmlns:p14="http://schemas.microsoft.com/office/powerpoint/2010/main" val="33382028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1_Emphasis Content">
    <p:bg>
      <p:bgPr>
        <a:solidFill>
          <a:schemeClr val="tx2"/>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74641" y="2124075"/>
            <a:ext cx="11887200" cy="1353136"/>
          </a:xfrm>
        </p:spPr>
        <p:txBody>
          <a:bodyPr wrap="square">
            <a:spAutoFit/>
          </a:bodyPr>
          <a:lstStyle>
            <a:lvl1pPr marL="0" indent="0">
              <a:spcBef>
                <a:spcPts val="1224"/>
              </a:spcBef>
              <a:buClr>
                <a:schemeClr val="tx1"/>
              </a:buClr>
              <a:buFont typeface="Wingdings" pitchFamily="2" charset="2"/>
              <a:buNone/>
              <a:defRPr sz="5400">
                <a:solidFill>
                  <a:schemeClr val="bg1"/>
                </a:solidFill>
              </a:defRPr>
            </a:lvl1pPr>
            <a:lvl2pPr marL="0" indent="0">
              <a:spcBef>
                <a:spcPts val="1080"/>
              </a:spcBef>
              <a:buNone/>
              <a:defRPr sz="2000">
                <a:solidFill>
                  <a:schemeClr val="bg1"/>
                </a:solidFill>
              </a:defRPr>
            </a:lvl2pPr>
            <a:lvl3pPr marL="231707" indent="0">
              <a:buNone/>
              <a:tabLst/>
              <a:defRPr sz="2000">
                <a:solidFill>
                  <a:schemeClr val="tx1"/>
                </a:solidFill>
              </a:defRPr>
            </a:lvl3pPr>
            <a:lvl4pPr marL="460239" indent="0">
              <a:buNone/>
              <a:defRPr>
                <a:solidFill>
                  <a:schemeClr val="tx1"/>
                </a:solidFill>
              </a:defRPr>
            </a:lvl4pPr>
            <a:lvl5pPr marL="685598" indent="0">
              <a:buNone/>
              <a:tabLst/>
              <a:defRPr>
                <a:solidFill>
                  <a:schemeClr val="tx1"/>
                </a:solidFill>
              </a:defRPr>
            </a:lvl5pPr>
          </a:lstStyle>
          <a:p>
            <a:pPr lvl="0"/>
            <a:r>
              <a:rPr lang="en-US" dirty="0"/>
              <a:t>Click to edit Master text styles</a:t>
            </a:r>
          </a:p>
          <a:p>
            <a:pPr lvl="1"/>
            <a:r>
              <a:rPr lang="en-US" dirty="0"/>
              <a:t>Second level</a:t>
            </a:r>
          </a:p>
        </p:txBody>
      </p:sp>
      <p:pic>
        <p:nvPicPr>
          <p:cNvPr id="6" name="Picture 5" descr="MobileKeyVisual_FINAL.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96691" y="2201118"/>
            <a:ext cx="4190198" cy="4295357"/>
          </a:xfrm>
          <a:prstGeom prst="rect">
            <a:avLst/>
          </a:prstGeom>
        </p:spPr>
      </p:pic>
    </p:spTree>
    <p:extLst>
      <p:ext uri="{BB962C8B-B14F-4D97-AF65-F5344CB8AC3E}">
        <p14:creationId xmlns:p14="http://schemas.microsoft.com/office/powerpoint/2010/main" val="26762906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927234"/>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0" y="0"/>
            <a:ext cx="12463203" cy="5624284"/>
          </a:xfrm>
          <a:prstGeom prst="rect">
            <a:avLst/>
          </a:prstGeom>
        </p:spPr>
      </p:pic>
      <p:grpSp>
        <p:nvGrpSpPr>
          <p:cNvPr id="307" name="Group 306"/>
          <p:cNvGrpSpPr/>
          <p:nvPr userDrawn="1"/>
        </p:nvGrpSpPr>
        <p:grpSpPr bwMode="gray">
          <a:xfrm>
            <a:off x="1376363" y="1681163"/>
            <a:ext cx="11109323" cy="3525837"/>
            <a:chOff x="1376363" y="1681163"/>
            <a:chExt cx="11109323" cy="3525837"/>
          </a:xfrm>
        </p:grpSpPr>
        <p:sp>
          <p:nvSpPr>
            <p:cNvPr id="304" name="Freeform 303"/>
            <p:cNvSpPr>
              <a:spLocks noChangeArrowheads="1"/>
            </p:cNvSpPr>
            <p:nvPr userDrawn="1"/>
          </p:nvSpPr>
          <p:spPr bwMode="gray">
            <a:xfrm>
              <a:off x="11109325" y="1889124"/>
              <a:ext cx="1365580" cy="2084388"/>
            </a:xfrm>
            <a:custGeom>
              <a:avLst/>
              <a:gdLst>
                <a:gd name="connsiteX0" fmla="*/ 1109663 w 1365580"/>
                <a:gd name="connsiteY0" fmla="*/ 0 h 2084388"/>
                <a:gd name="connsiteX1" fmla="*/ 1333299 w 1365580"/>
                <a:gd name="connsiteY1" fmla="*/ 21174 h 2084388"/>
                <a:gd name="connsiteX2" fmla="*/ 1365580 w 1365580"/>
                <a:gd name="connsiteY2" fmla="*/ 28969 h 2084388"/>
                <a:gd name="connsiteX3" fmla="*/ 1365580 w 1365580"/>
                <a:gd name="connsiteY3" fmla="*/ 2055419 h 2084388"/>
                <a:gd name="connsiteX4" fmla="*/ 1333299 w 1365580"/>
                <a:gd name="connsiteY4" fmla="*/ 2063214 h 2084388"/>
                <a:gd name="connsiteX5" fmla="*/ 1109663 w 1365580"/>
                <a:gd name="connsiteY5" fmla="*/ 2084388 h 2084388"/>
                <a:gd name="connsiteX6" fmla="*/ 0 w 1365580"/>
                <a:gd name="connsiteY6" fmla="*/ 1042194 h 2084388"/>
                <a:gd name="connsiteX7" fmla="*/ 1109663 w 1365580"/>
                <a:gd name="connsiteY7" fmla="*/ 0 h 2084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580" h="2084388">
                  <a:moveTo>
                    <a:pt x="1109663" y="0"/>
                  </a:moveTo>
                  <a:cubicBezTo>
                    <a:pt x="1186269" y="0"/>
                    <a:pt x="1261062" y="7291"/>
                    <a:pt x="1333299" y="21174"/>
                  </a:cubicBezTo>
                  <a:lnTo>
                    <a:pt x="1365580" y="28969"/>
                  </a:lnTo>
                  <a:lnTo>
                    <a:pt x="1365580" y="2055419"/>
                  </a:lnTo>
                  <a:lnTo>
                    <a:pt x="1333299" y="2063214"/>
                  </a:lnTo>
                  <a:cubicBezTo>
                    <a:pt x="1261062" y="2077097"/>
                    <a:pt x="1186269" y="2084388"/>
                    <a:pt x="1109663" y="2084388"/>
                  </a:cubicBezTo>
                  <a:cubicBezTo>
                    <a:pt x="496813" y="2084388"/>
                    <a:pt x="0" y="1617782"/>
                    <a:pt x="0" y="1042194"/>
                  </a:cubicBezTo>
                  <a:cubicBezTo>
                    <a:pt x="0" y="466606"/>
                    <a:pt x="496813" y="0"/>
                    <a:pt x="1109663" y="0"/>
                  </a:cubicBezTo>
                  <a:close/>
                </a:path>
              </a:pathLst>
            </a:custGeom>
            <a:solidFill>
              <a:srgbClr val="7FBB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99" name="Rectangle 5"/>
            <p:cNvSpPr>
              <a:spLocks noChangeArrowheads="1"/>
            </p:cNvSpPr>
            <p:nvPr userDrawn="1"/>
          </p:nvSpPr>
          <p:spPr bwMode="gray">
            <a:xfrm>
              <a:off x="2865438" y="3475038"/>
              <a:ext cx="9597572" cy="1712912"/>
            </a:xfrm>
            <a:prstGeom prst="rect">
              <a:avLst/>
            </a:prstGeom>
            <a:solidFill>
              <a:srgbClr val="7FBB4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02" name="Oval 8"/>
            <p:cNvSpPr>
              <a:spLocks noChangeArrowheads="1"/>
            </p:cNvSpPr>
            <p:nvPr userDrawn="1"/>
          </p:nvSpPr>
          <p:spPr bwMode="gray">
            <a:xfrm>
              <a:off x="10752138" y="2427288"/>
              <a:ext cx="1146175" cy="1076325"/>
            </a:xfrm>
            <a:prstGeom prst="ellipse">
              <a:avLst/>
            </a:prstGeom>
            <a:solidFill>
              <a:srgbClr val="7FBB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05" name="Freeform 11"/>
            <p:cNvSpPr>
              <a:spLocks/>
            </p:cNvSpPr>
            <p:nvPr userDrawn="1"/>
          </p:nvSpPr>
          <p:spPr bwMode="gray">
            <a:xfrm>
              <a:off x="1376363" y="3122613"/>
              <a:ext cx="2628900" cy="2084387"/>
            </a:xfrm>
            <a:custGeom>
              <a:avLst/>
              <a:gdLst>
                <a:gd name="T0" fmla="*/ 662 w 784"/>
                <a:gd name="T1" fmla="*/ 331 h 662"/>
                <a:gd name="T2" fmla="*/ 331 w 784"/>
                <a:gd name="T3" fmla="*/ 662 h 662"/>
                <a:gd name="T4" fmla="*/ 0 w 784"/>
                <a:gd name="T5" fmla="*/ 331 h 662"/>
                <a:gd name="T6" fmla="*/ 331 w 784"/>
                <a:gd name="T7" fmla="*/ 0 h 662"/>
                <a:gd name="T8" fmla="*/ 662 w 784"/>
                <a:gd name="T9" fmla="*/ 331 h 662"/>
              </a:gdLst>
              <a:ahLst/>
              <a:cxnLst>
                <a:cxn ang="0">
                  <a:pos x="T0" y="T1"/>
                </a:cxn>
                <a:cxn ang="0">
                  <a:pos x="T2" y="T3"/>
                </a:cxn>
                <a:cxn ang="0">
                  <a:pos x="T4" y="T5"/>
                </a:cxn>
                <a:cxn ang="0">
                  <a:pos x="T6" y="T7"/>
                </a:cxn>
                <a:cxn ang="0">
                  <a:pos x="T8" y="T9"/>
                </a:cxn>
              </a:cxnLst>
              <a:rect l="0" t="0" r="r" b="b"/>
              <a:pathLst>
                <a:path w="784" h="662">
                  <a:moveTo>
                    <a:pt x="662" y="331"/>
                  </a:moveTo>
                  <a:cubicBezTo>
                    <a:pt x="662" y="514"/>
                    <a:pt x="784" y="662"/>
                    <a:pt x="331" y="662"/>
                  </a:cubicBezTo>
                  <a:cubicBezTo>
                    <a:pt x="148" y="662"/>
                    <a:pt x="0" y="514"/>
                    <a:pt x="0" y="331"/>
                  </a:cubicBezTo>
                  <a:cubicBezTo>
                    <a:pt x="0" y="148"/>
                    <a:pt x="148" y="0"/>
                    <a:pt x="331" y="0"/>
                  </a:cubicBezTo>
                  <a:cubicBezTo>
                    <a:pt x="514" y="0"/>
                    <a:pt x="662" y="148"/>
                    <a:pt x="662" y="331"/>
                  </a:cubicBezTo>
                </a:path>
              </a:pathLst>
            </a:custGeom>
            <a:solidFill>
              <a:srgbClr val="7FBB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06" name="Oval 12"/>
            <p:cNvSpPr>
              <a:spLocks noChangeArrowheads="1"/>
            </p:cNvSpPr>
            <p:nvPr userDrawn="1"/>
          </p:nvSpPr>
          <p:spPr bwMode="gray">
            <a:xfrm>
              <a:off x="9132888" y="2373313"/>
              <a:ext cx="2219325" cy="2084387"/>
            </a:xfrm>
            <a:prstGeom prst="ellipse">
              <a:avLst/>
            </a:prstGeom>
            <a:solidFill>
              <a:srgbClr val="7FBB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07" name="Oval 13"/>
            <p:cNvSpPr>
              <a:spLocks noChangeArrowheads="1"/>
            </p:cNvSpPr>
            <p:nvPr userDrawn="1"/>
          </p:nvSpPr>
          <p:spPr bwMode="gray">
            <a:xfrm>
              <a:off x="8482013" y="2235200"/>
              <a:ext cx="1793875" cy="1684337"/>
            </a:xfrm>
            <a:prstGeom prst="ellipse">
              <a:avLst/>
            </a:prstGeom>
            <a:solidFill>
              <a:srgbClr val="7FBB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08" name="Oval 14"/>
            <p:cNvSpPr>
              <a:spLocks noChangeArrowheads="1"/>
            </p:cNvSpPr>
            <p:nvPr userDrawn="1"/>
          </p:nvSpPr>
          <p:spPr bwMode="gray">
            <a:xfrm>
              <a:off x="5038725" y="2590800"/>
              <a:ext cx="1438275" cy="1350962"/>
            </a:xfrm>
            <a:prstGeom prst="ellipse">
              <a:avLst/>
            </a:prstGeom>
            <a:solidFill>
              <a:srgbClr val="7FBB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09" name="Oval 15"/>
            <p:cNvSpPr>
              <a:spLocks noChangeArrowheads="1"/>
            </p:cNvSpPr>
            <p:nvPr userDrawn="1"/>
          </p:nvSpPr>
          <p:spPr bwMode="gray">
            <a:xfrm>
              <a:off x="7496175" y="2468563"/>
              <a:ext cx="1809750" cy="1697037"/>
            </a:xfrm>
            <a:prstGeom prst="ellipse">
              <a:avLst/>
            </a:prstGeom>
            <a:solidFill>
              <a:srgbClr val="7FBB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0" name="Oval 16"/>
            <p:cNvSpPr>
              <a:spLocks noChangeArrowheads="1"/>
            </p:cNvSpPr>
            <p:nvPr userDrawn="1"/>
          </p:nvSpPr>
          <p:spPr bwMode="gray">
            <a:xfrm>
              <a:off x="5759450" y="2282825"/>
              <a:ext cx="1273175" cy="1195387"/>
            </a:xfrm>
            <a:prstGeom prst="ellipse">
              <a:avLst/>
            </a:prstGeom>
            <a:solidFill>
              <a:srgbClr val="7FBB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1" name="Oval 17"/>
            <p:cNvSpPr>
              <a:spLocks noChangeArrowheads="1"/>
            </p:cNvSpPr>
            <p:nvPr userDrawn="1"/>
          </p:nvSpPr>
          <p:spPr bwMode="gray">
            <a:xfrm>
              <a:off x="6070600" y="1681163"/>
              <a:ext cx="2468562" cy="2316162"/>
            </a:xfrm>
            <a:prstGeom prst="ellipse">
              <a:avLst/>
            </a:prstGeom>
            <a:solidFill>
              <a:srgbClr val="7FBB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2" name="Oval 18"/>
            <p:cNvSpPr>
              <a:spLocks noChangeArrowheads="1"/>
            </p:cNvSpPr>
            <p:nvPr userDrawn="1"/>
          </p:nvSpPr>
          <p:spPr bwMode="gray">
            <a:xfrm>
              <a:off x="3890963" y="2695575"/>
              <a:ext cx="1911350" cy="1790700"/>
            </a:xfrm>
            <a:prstGeom prst="ellipse">
              <a:avLst/>
            </a:prstGeom>
            <a:solidFill>
              <a:srgbClr val="7FBB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3" name="Oval 19"/>
            <p:cNvSpPr>
              <a:spLocks noChangeArrowheads="1"/>
            </p:cNvSpPr>
            <p:nvPr userDrawn="1"/>
          </p:nvSpPr>
          <p:spPr bwMode="gray">
            <a:xfrm>
              <a:off x="2386013" y="1860550"/>
              <a:ext cx="2608262" cy="2449512"/>
            </a:xfrm>
            <a:prstGeom prst="ellipse">
              <a:avLst/>
            </a:prstGeom>
            <a:solidFill>
              <a:srgbClr val="7FBB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4" name="Freeform 20"/>
            <p:cNvSpPr>
              <a:spLocks/>
            </p:cNvSpPr>
            <p:nvPr userDrawn="1"/>
          </p:nvSpPr>
          <p:spPr bwMode="gray">
            <a:xfrm>
              <a:off x="8696325" y="4294188"/>
              <a:ext cx="2468562" cy="890587"/>
            </a:xfrm>
            <a:custGeom>
              <a:avLst/>
              <a:gdLst>
                <a:gd name="T0" fmla="*/ 639 w 736"/>
                <a:gd name="T1" fmla="*/ 0 h 283"/>
                <a:gd name="T2" fmla="*/ 461 w 736"/>
                <a:gd name="T3" fmla="*/ 52 h 283"/>
                <a:gd name="T4" fmla="*/ 352 w 736"/>
                <a:gd name="T5" fmla="*/ 34 h 283"/>
                <a:gd name="T6" fmla="*/ 332 w 736"/>
                <a:gd name="T7" fmla="*/ 34 h 283"/>
                <a:gd name="T8" fmla="*/ 332 w 736"/>
                <a:gd name="T9" fmla="*/ 26 h 283"/>
                <a:gd name="T10" fmla="*/ 326 w 736"/>
                <a:gd name="T11" fmla="*/ 23 h 283"/>
                <a:gd name="T12" fmla="*/ 199 w 736"/>
                <a:gd name="T13" fmla="*/ 84 h 283"/>
                <a:gd name="T14" fmla="*/ 200 w 736"/>
                <a:gd name="T15" fmla="*/ 100 h 283"/>
                <a:gd name="T16" fmla="*/ 150 w 736"/>
                <a:gd name="T17" fmla="*/ 158 h 283"/>
                <a:gd name="T18" fmla="*/ 152 w 736"/>
                <a:gd name="T19" fmla="*/ 206 h 283"/>
                <a:gd name="T20" fmla="*/ 131 w 736"/>
                <a:gd name="T21" fmla="*/ 206 h 283"/>
                <a:gd name="T22" fmla="*/ 133 w 736"/>
                <a:gd name="T23" fmla="*/ 158 h 283"/>
                <a:gd name="T24" fmla="*/ 111 w 736"/>
                <a:gd name="T25" fmla="*/ 150 h 283"/>
                <a:gd name="T26" fmla="*/ 0 w 736"/>
                <a:gd name="T27" fmla="*/ 283 h 283"/>
                <a:gd name="T28" fmla="*/ 511 w 736"/>
                <a:gd name="T29" fmla="*/ 283 h 283"/>
                <a:gd name="T30" fmla="*/ 735 w 736"/>
                <a:gd name="T31" fmla="*/ 52 h 283"/>
                <a:gd name="T32" fmla="*/ 736 w 736"/>
                <a:gd name="T33" fmla="*/ 26 h 283"/>
                <a:gd name="T34" fmla="*/ 639 w 736"/>
                <a:gd name="T35"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283">
                  <a:moveTo>
                    <a:pt x="639" y="0"/>
                  </a:moveTo>
                  <a:cubicBezTo>
                    <a:pt x="588" y="33"/>
                    <a:pt x="526" y="52"/>
                    <a:pt x="461" y="52"/>
                  </a:cubicBezTo>
                  <a:cubicBezTo>
                    <a:pt x="422" y="52"/>
                    <a:pt x="386" y="46"/>
                    <a:pt x="352" y="34"/>
                  </a:cubicBezTo>
                  <a:cubicBezTo>
                    <a:pt x="332" y="34"/>
                    <a:pt x="332" y="34"/>
                    <a:pt x="332" y="34"/>
                  </a:cubicBezTo>
                  <a:cubicBezTo>
                    <a:pt x="332" y="26"/>
                    <a:pt x="332" y="26"/>
                    <a:pt x="332" y="26"/>
                  </a:cubicBezTo>
                  <a:cubicBezTo>
                    <a:pt x="330" y="25"/>
                    <a:pt x="328" y="24"/>
                    <a:pt x="326" y="23"/>
                  </a:cubicBezTo>
                  <a:cubicBezTo>
                    <a:pt x="281" y="39"/>
                    <a:pt x="238" y="59"/>
                    <a:pt x="199" y="84"/>
                  </a:cubicBezTo>
                  <a:cubicBezTo>
                    <a:pt x="200" y="90"/>
                    <a:pt x="200" y="95"/>
                    <a:pt x="200" y="100"/>
                  </a:cubicBezTo>
                  <a:cubicBezTo>
                    <a:pt x="200" y="129"/>
                    <a:pt x="179" y="154"/>
                    <a:pt x="150" y="158"/>
                  </a:cubicBezTo>
                  <a:cubicBezTo>
                    <a:pt x="152" y="206"/>
                    <a:pt x="152" y="206"/>
                    <a:pt x="152" y="206"/>
                  </a:cubicBezTo>
                  <a:cubicBezTo>
                    <a:pt x="131" y="206"/>
                    <a:pt x="131" y="206"/>
                    <a:pt x="131" y="206"/>
                  </a:cubicBezTo>
                  <a:cubicBezTo>
                    <a:pt x="133" y="158"/>
                    <a:pt x="133" y="158"/>
                    <a:pt x="133" y="158"/>
                  </a:cubicBezTo>
                  <a:cubicBezTo>
                    <a:pt x="125" y="157"/>
                    <a:pt x="118" y="154"/>
                    <a:pt x="111" y="150"/>
                  </a:cubicBezTo>
                  <a:cubicBezTo>
                    <a:pt x="68" y="189"/>
                    <a:pt x="31" y="234"/>
                    <a:pt x="0" y="283"/>
                  </a:cubicBezTo>
                  <a:cubicBezTo>
                    <a:pt x="511" y="283"/>
                    <a:pt x="511" y="283"/>
                    <a:pt x="511" y="283"/>
                  </a:cubicBezTo>
                  <a:cubicBezTo>
                    <a:pt x="569" y="191"/>
                    <a:pt x="645" y="112"/>
                    <a:pt x="735" y="52"/>
                  </a:cubicBezTo>
                  <a:cubicBezTo>
                    <a:pt x="736" y="26"/>
                    <a:pt x="736" y="26"/>
                    <a:pt x="736" y="26"/>
                  </a:cubicBezTo>
                  <a:cubicBezTo>
                    <a:pt x="705" y="15"/>
                    <a:pt x="673" y="6"/>
                    <a:pt x="639" y="0"/>
                  </a:cubicBezTo>
                </a:path>
              </a:pathLst>
            </a:custGeom>
            <a:solidFill>
              <a:srgbClr val="6BB6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5" name="Freeform 21"/>
            <p:cNvSpPr>
              <a:spLocks noEditPoints="1"/>
            </p:cNvSpPr>
            <p:nvPr userDrawn="1"/>
          </p:nvSpPr>
          <p:spPr bwMode="gray">
            <a:xfrm>
              <a:off x="9790113" y="4262438"/>
              <a:ext cx="1049337" cy="195262"/>
            </a:xfrm>
            <a:custGeom>
              <a:avLst/>
              <a:gdLst>
                <a:gd name="T0" fmla="*/ 6 w 313"/>
                <a:gd name="T1" fmla="*/ 31 h 62"/>
                <a:gd name="T2" fmla="*/ 0 w 313"/>
                <a:gd name="T3" fmla="*/ 33 h 62"/>
                <a:gd name="T4" fmla="*/ 6 w 313"/>
                <a:gd name="T5" fmla="*/ 36 h 62"/>
                <a:gd name="T6" fmla="*/ 6 w 313"/>
                <a:gd name="T7" fmla="*/ 31 h 62"/>
                <a:gd name="T8" fmla="*/ 201 w 313"/>
                <a:gd name="T9" fmla="*/ 0 h 62"/>
                <a:gd name="T10" fmla="*/ 32 w 313"/>
                <a:gd name="T11" fmla="*/ 23 h 62"/>
                <a:gd name="T12" fmla="*/ 33 w 313"/>
                <a:gd name="T13" fmla="*/ 44 h 62"/>
                <a:gd name="T14" fmla="*/ 26 w 313"/>
                <a:gd name="T15" fmla="*/ 44 h 62"/>
                <a:gd name="T16" fmla="*/ 135 w 313"/>
                <a:gd name="T17" fmla="*/ 62 h 62"/>
                <a:gd name="T18" fmla="*/ 313 w 313"/>
                <a:gd name="T19" fmla="*/ 10 h 62"/>
                <a:gd name="T20" fmla="*/ 201 w 313"/>
                <a:gd name="T21"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3" h="62">
                  <a:moveTo>
                    <a:pt x="6" y="31"/>
                  </a:moveTo>
                  <a:cubicBezTo>
                    <a:pt x="4" y="32"/>
                    <a:pt x="2" y="33"/>
                    <a:pt x="0" y="33"/>
                  </a:cubicBezTo>
                  <a:cubicBezTo>
                    <a:pt x="2" y="34"/>
                    <a:pt x="4" y="35"/>
                    <a:pt x="6" y="36"/>
                  </a:cubicBezTo>
                  <a:cubicBezTo>
                    <a:pt x="6" y="31"/>
                    <a:pt x="6" y="31"/>
                    <a:pt x="6" y="31"/>
                  </a:cubicBezTo>
                  <a:moveTo>
                    <a:pt x="201" y="0"/>
                  </a:moveTo>
                  <a:cubicBezTo>
                    <a:pt x="143" y="0"/>
                    <a:pt x="86" y="8"/>
                    <a:pt x="32" y="23"/>
                  </a:cubicBezTo>
                  <a:cubicBezTo>
                    <a:pt x="33" y="44"/>
                    <a:pt x="33" y="44"/>
                    <a:pt x="33" y="44"/>
                  </a:cubicBezTo>
                  <a:cubicBezTo>
                    <a:pt x="26" y="44"/>
                    <a:pt x="26" y="44"/>
                    <a:pt x="26" y="44"/>
                  </a:cubicBezTo>
                  <a:cubicBezTo>
                    <a:pt x="60" y="56"/>
                    <a:pt x="96" y="62"/>
                    <a:pt x="135" y="62"/>
                  </a:cubicBezTo>
                  <a:cubicBezTo>
                    <a:pt x="200" y="62"/>
                    <a:pt x="262" y="43"/>
                    <a:pt x="313" y="10"/>
                  </a:cubicBezTo>
                  <a:cubicBezTo>
                    <a:pt x="277" y="3"/>
                    <a:pt x="240" y="0"/>
                    <a:pt x="201" y="0"/>
                  </a:cubicBezTo>
                </a:path>
              </a:pathLst>
            </a:custGeom>
            <a:solidFill>
              <a:srgbClr val="6BB6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6" name="Freeform 22"/>
            <p:cNvSpPr>
              <a:spLocks/>
            </p:cNvSpPr>
            <p:nvPr userDrawn="1"/>
          </p:nvSpPr>
          <p:spPr bwMode="gray">
            <a:xfrm>
              <a:off x="9809163" y="4375150"/>
              <a:ext cx="66675" cy="25400"/>
            </a:xfrm>
            <a:custGeom>
              <a:avLst/>
              <a:gdLst>
                <a:gd name="T0" fmla="*/ 0 w 20"/>
                <a:gd name="T1" fmla="*/ 0 h 8"/>
                <a:gd name="T2" fmla="*/ 0 w 20"/>
                <a:gd name="T3" fmla="*/ 8 h 8"/>
                <a:gd name="T4" fmla="*/ 20 w 20"/>
                <a:gd name="T5" fmla="*/ 8 h 8"/>
                <a:gd name="T6" fmla="*/ 0 w 20"/>
                <a:gd name="T7" fmla="*/ 0 h 8"/>
              </a:gdLst>
              <a:ahLst/>
              <a:cxnLst>
                <a:cxn ang="0">
                  <a:pos x="T0" y="T1"/>
                </a:cxn>
                <a:cxn ang="0">
                  <a:pos x="T2" y="T3"/>
                </a:cxn>
                <a:cxn ang="0">
                  <a:pos x="T4" y="T5"/>
                </a:cxn>
                <a:cxn ang="0">
                  <a:pos x="T6" y="T7"/>
                </a:cxn>
              </a:cxnLst>
              <a:rect l="0" t="0" r="r" b="b"/>
              <a:pathLst>
                <a:path w="20" h="8">
                  <a:moveTo>
                    <a:pt x="0" y="0"/>
                  </a:moveTo>
                  <a:cubicBezTo>
                    <a:pt x="0" y="8"/>
                    <a:pt x="0" y="8"/>
                    <a:pt x="0" y="8"/>
                  </a:cubicBezTo>
                  <a:cubicBezTo>
                    <a:pt x="20" y="8"/>
                    <a:pt x="20" y="8"/>
                    <a:pt x="20" y="8"/>
                  </a:cubicBezTo>
                  <a:cubicBezTo>
                    <a:pt x="13" y="6"/>
                    <a:pt x="6" y="3"/>
                    <a:pt x="0" y="0"/>
                  </a:cubicBezTo>
                </a:path>
              </a:pathLst>
            </a:custGeom>
            <a:solidFill>
              <a:srgbClr val="6987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7" name="Freeform 23"/>
            <p:cNvSpPr>
              <a:spLocks/>
            </p:cNvSpPr>
            <p:nvPr userDrawn="1"/>
          </p:nvSpPr>
          <p:spPr bwMode="gray">
            <a:xfrm>
              <a:off x="9809163" y="4205288"/>
              <a:ext cx="90487" cy="195262"/>
            </a:xfrm>
            <a:custGeom>
              <a:avLst/>
              <a:gdLst>
                <a:gd name="T0" fmla="*/ 3 w 27"/>
                <a:gd name="T1" fmla="*/ 0 h 62"/>
                <a:gd name="T2" fmla="*/ 0 w 27"/>
                <a:gd name="T3" fmla="*/ 49 h 62"/>
                <a:gd name="T4" fmla="*/ 0 w 27"/>
                <a:gd name="T5" fmla="*/ 54 h 62"/>
                <a:gd name="T6" fmla="*/ 20 w 27"/>
                <a:gd name="T7" fmla="*/ 62 h 62"/>
                <a:gd name="T8" fmla="*/ 27 w 27"/>
                <a:gd name="T9" fmla="*/ 62 h 62"/>
                <a:gd name="T10" fmla="*/ 26 w 27"/>
                <a:gd name="T11" fmla="*/ 41 h 62"/>
                <a:gd name="T12" fmla="*/ 24 w 27"/>
                <a:gd name="T13" fmla="*/ 0 h 62"/>
                <a:gd name="T14" fmla="*/ 14 w 27"/>
                <a:gd name="T15" fmla="*/ 1 h 62"/>
                <a:gd name="T16" fmla="*/ 3 w 27"/>
                <a:gd name="T1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62">
                  <a:moveTo>
                    <a:pt x="3" y="0"/>
                  </a:moveTo>
                  <a:cubicBezTo>
                    <a:pt x="0" y="49"/>
                    <a:pt x="0" y="49"/>
                    <a:pt x="0" y="49"/>
                  </a:cubicBezTo>
                  <a:cubicBezTo>
                    <a:pt x="0" y="54"/>
                    <a:pt x="0" y="54"/>
                    <a:pt x="0" y="54"/>
                  </a:cubicBezTo>
                  <a:cubicBezTo>
                    <a:pt x="6" y="57"/>
                    <a:pt x="13" y="60"/>
                    <a:pt x="20" y="62"/>
                  </a:cubicBezTo>
                  <a:cubicBezTo>
                    <a:pt x="27" y="62"/>
                    <a:pt x="27" y="62"/>
                    <a:pt x="27" y="62"/>
                  </a:cubicBezTo>
                  <a:cubicBezTo>
                    <a:pt x="26" y="41"/>
                    <a:pt x="26" y="41"/>
                    <a:pt x="26" y="41"/>
                  </a:cubicBezTo>
                  <a:cubicBezTo>
                    <a:pt x="24" y="0"/>
                    <a:pt x="24" y="0"/>
                    <a:pt x="24" y="0"/>
                  </a:cubicBezTo>
                  <a:cubicBezTo>
                    <a:pt x="21" y="0"/>
                    <a:pt x="17" y="1"/>
                    <a:pt x="14" y="1"/>
                  </a:cubicBezTo>
                  <a:cubicBezTo>
                    <a:pt x="10" y="1"/>
                    <a:pt x="6" y="0"/>
                    <a:pt x="3" y="0"/>
                  </a:cubicBezTo>
                </a:path>
              </a:pathLst>
            </a:custGeom>
            <a:solidFill>
              <a:srgbClr val="6987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8" name="Freeform 24"/>
            <p:cNvSpPr>
              <a:spLocks noEditPoints="1"/>
            </p:cNvSpPr>
            <p:nvPr userDrawn="1"/>
          </p:nvSpPr>
          <p:spPr bwMode="gray">
            <a:xfrm>
              <a:off x="9601200" y="3679825"/>
              <a:ext cx="506412" cy="525462"/>
            </a:xfrm>
            <a:custGeom>
              <a:avLst/>
              <a:gdLst>
                <a:gd name="T0" fmla="*/ 39 w 151"/>
                <a:gd name="T1" fmla="*/ 55 h 167"/>
                <a:gd name="T2" fmla="*/ 4 w 151"/>
                <a:gd name="T3" fmla="*/ 67 h 167"/>
                <a:gd name="T4" fmla="*/ 0 w 151"/>
                <a:gd name="T5" fmla="*/ 92 h 167"/>
                <a:gd name="T6" fmla="*/ 65 w 151"/>
                <a:gd name="T7" fmla="*/ 167 h 167"/>
                <a:gd name="T8" fmla="*/ 66 w 151"/>
                <a:gd name="T9" fmla="*/ 148 h 167"/>
                <a:gd name="T10" fmla="*/ 22 w 151"/>
                <a:gd name="T11" fmla="*/ 99 h 167"/>
                <a:gd name="T12" fmla="*/ 66 w 151"/>
                <a:gd name="T13" fmla="*/ 136 h 167"/>
                <a:gd name="T14" fmla="*/ 68 w 151"/>
                <a:gd name="T15" fmla="*/ 89 h 167"/>
                <a:gd name="T16" fmla="*/ 39 w 151"/>
                <a:gd name="T17" fmla="*/ 55 h 167"/>
                <a:gd name="T18" fmla="*/ 66 w 151"/>
                <a:gd name="T19" fmla="*/ 41 h 167"/>
                <a:gd name="T20" fmla="*/ 40 w 151"/>
                <a:gd name="T21" fmla="*/ 54 h 167"/>
                <a:gd name="T22" fmla="*/ 69 w 151"/>
                <a:gd name="T23" fmla="*/ 77 h 167"/>
                <a:gd name="T24" fmla="*/ 70 w 151"/>
                <a:gd name="T25" fmla="*/ 46 h 167"/>
                <a:gd name="T26" fmla="*/ 66 w 151"/>
                <a:gd name="T27" fmla="*/ 41 h 167"/>
                <a:gd name="T28" fmla="*/ 121 w 151"/>
                <a:gd name="T29" fmla="*/ 0 h 167"/>
                <a:gd name="T30" fmla="*/ 80 w 151"/>
                <a:gd name="T31" fmla="*/ 33 h 167"/>
                <a:gd name="T32" fmla="*/ 82 w 151"/>
                <a:gd name="T33" fmla="*/ 64 h 167"/>
                <a:gd name="T34" fmla="*/ 121 w 151"/>
                <a:gd name="T35" fmla="*/ 33 h 167"/>
                <a:gd name="T36" fmla="*/ 82 w 151"/>
                <a:gd name="T37" fmla="*/ 78 h 167"/>
                <a:gd name="T38" fmla="*/ 84 w 151"/>
                <a:gd name="T39" fmla="*/ 120 h 167"/>
                <a:gd name="T40" fmla="*/ 133 w 151"/>
                <a:gd name="T41" fmla="*/ 80 h 167"/>
                <a:gd name="T42" fmla="*/ 85 w 151"/>
                <a:gd name="T43" fmla="*/ 134 h 167"/>
                <a:gd name="T44" fmla="*/ 86 w 151"/>
                <a:gd name="T45" fmla="*/ 167 h 167"/>
                <a:gd name="T46" fmla="*/ 151 w 151"/>
                <a:gd name="T47" fmla="*/ 92 h 167"/>
                <a:gd name="T48" fmla="*/ 121 w 151"/>
                <a:gd name="T4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 h="167">
                  <a:moveTo>
                    <a:pt x="39" y="55"/>
                  </a:moveTo>
                  <a:cubicBezTo>
                    <a:pt x="27" y="60"/>
                    <a:pt x="16" y="64"/>
                    <a:pt x="4" y="67"/>
                  </a:cubicBezTo>
                  <a:cubicBezTo>
                    <a:pt x="2" y="76"/>
                    <a:pt x="0" y="85"/>
                    <a:pt x="0" y="92"/>
                  </a:cubicBezTo>
                  <a:cubicBezTo>
                    <a:pt x="0" y="130"/>
                    <a:pt x="28" y="161"/>
                    <a:pt x="65" y="167"/>
                  </a:cubicBezTo>
                  <a:cubicBezTo>
                    <a:pt x="66" y="148"/>
                    <a:pt x="66" y="148"/>
                    <a:pt x="66" y="148"/>
                  </a:cubicBezTo>
                  <a:cubicBezTo>
                    <a:pt x="22" y="99"/>
                    <a:pt x="22" y="99"/>
                    <a:pt x="22" y="99"/>
                  </a:cubicBezTo>
                  <a:cubicBezTo>
                    <a:pt x="66" y="136"/>
                    <a:pt x="66" y="136"/>
                    <a:pt x="66" y="136"/>
                  </a:cubicBezTo>
                  <a:cubicBezTo>
                    <a:pt x="68" y="89"/>
                    <a:pt x="68" y="89"/>
                    <a:pt x="68" y="89"/>
                  </a:cubicBezTo>
                  <a:cubicBezTo>
                    <a:pt x="39" y="55"/>
                    <a:pt x="39" y="55"/>
                    <a:pt x="39" y="55"/>
                  </a:cubicBezTo>
                  <a:moveTo>
                    <a:pt x="66" y="41"/>
                  </a:moveTo>
                  <a:cubicBezTo>
                    <a:pt x="58" y="46"/>
                    <a:pt x="49" y="50"/>
                    <a:pt x="40" y="54"/>
                  </a:cubicBezTo>
                  <a:cubicBezTo>
                    <a:pt x="69" y="77"/>
                    <a:pt x="69" y="77"/>
                    <a:pt x="69" y="77"/>
                  </a:cubicBezTo>
                  <a:cubicBezTo>
                    <a:pt x="70" y="46"/>
                    <a:pt x="70" y="46"/>
                    <a:pt x="70" y="46"/>
                  </a:cubicBezTo>
                  <a:cubicBezTo>
                    <a:pt x="66" y="41"/>
                    <a:pt x="66" y="41"/>
                    <a:pt x="66" y="41"/>
                  </a:cubicBezTo>
                  <a:moveTo>
                    <a:pt x="121" y="0"/>
                  </a:moveTo>
                  <a:cubicBezTo>
                    <a:pt x="108" y="12"/>
                    <a:pt x="95" y="23"/>
                    <a:pt x="80" y="33"/>
                  </a:cubicBezTo>
                  <a:cubicBezTo>
                    <a:pt x="82" y="64"/>
                    <a:pt x="82" y="64"/>
                    <a:pt x="82" y="64"/>
                  </a:cubicBezTo>
                  <a:cubicBezTo>
                    <a:pt x="121" y="33"/>
                    <a:pt x="121" y="33"/>
                    <a:pt x="121" y="33"/>
                  </a:cubicBezTo>
                  <a:cubicBezTo>
                    <a:pt x="82" y="78"/>
                    <a:pt x="82" y="78"/>
                    <a:pt x="82" y="78"/>
                  </a:cubicBezTo>
                  <a:cubicBezTo>
                    <a:pt x="84" y="120"/>
                    <a:pt x="84" y="120"/>
                    <a:pt x="84" y="120"/>
                  </a:cubicBezTo>
                  <a:cubicBezTo>
                    <a:pt x="133" y="80"/>
                    <a:pt x="133" y="80"/>
                    <a:pt x="133" y="80"/>
                  </a:cubicBezTo>
                  <a:cubicBezTo>
                    <a:pt x="85" y="134"/>
                    <a:pt x="85" y="134"/>
                    <a:pt x="85" y="134"/>
                  </a:cubicBezTo>
                  <a:cubicBezTo>
                    <a:pt x="86" y="167"/>
                    <a:pt x="86" y="167"/>
                    <a:pt x="86" y="167"/>
                  </a:cubicBezTo>
                  <a:cubicBezTo>
                    <a:pt x="123" y="162"/>
                    <a:pt x="151" y="130"/>
                    <a:pt x="151" y="92"/>
                  </a:cubicBezTo>
                  <a:cubicBezTo>
                    <a:pt x="151" y="67"/>
                    <a:pt x="137" y="32"/>
                    <a:pt x="121" y="0"/>
                  </a:cubicBezTo>
                </a:path>
              </a:pathLst>
            </a:custGeom>
            <a:solidFill>
              <a:srgbClr val="56B2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9" name="Freeform 25"/>
            <p:cNvSpPr>
              <a:spLocks/>
            </p:cNvSpPr>
            <p:nvPr userDrawn="1"/>
          </p:nvSpPr>
          <p:spPr bwMode="gray">
            <a:xfrm>
              <a:off x="9615488" y="3435350"/>
              <a:ext cx="392112" cy="455612"/>
            </a:xfrm>
            <a:custGeom>
              <a:avLst/>
              <a:gdLst>
                <a:gd name="T0" fmla="*/ 72 w 117"/>
                <a:gd name="T1" fmla="*/ 0 h 145"/>
                <a:gd name="T2" fmla="*/ 0 w 117"/>
                <a:gd name="T3" fmla="*/ 145 h 145"/>
                <a:gd name="T4" fmla="*/ 35 w 117"/>
                <a:gd name="T5" fmla="*/ 133 h 145"/>
                <a:gd name="T6" fmla="*/ 30 w 117"/>
                <a:gd name="T7" fmla="*/ 127 h 145"/>
                <a:gd name="T8" fmla="*/ 36 w 117"/>
                <a:gd name="T9" fmla="*/ 132 h 145"/>
                <a:gd name="T10" fmla="*/ 62 w 117"/>
                <a:gd name="T11" fmla="*/ 119 h 145"/>
                <a:gd name="T12" fmla="*/ 43 w 117"/>
                <a:gd name="T13" fmla="*/ 95 h 145"/>
                <a:gd name="T14" fmla="*/ 67 w 117"/>
                <a:gd name="T15" fmla="*/ 112 h 145"/>
                <a:gd name="T16" fmla="*/ 72 w 117"/>
                <a:gd name="T17" fmla="*/ 16 h 145"/>
                <a:gd name="T18" fmla="*/ 75 w 117"/>
                <a:gd name="T19" fmla="*/ 87 h 145"/>
                <a:gd name="T20" fmla="*/ 93 w 117"/>
                <a:gd name="T21" fmla="*/ 77 h 145"/>
                <a:gd name="T22" fmla="*/ 76 w 117"/>
                <a:gd name="T23" fmla="*/ 101 h 145"/>
                <a:gd name="T24" fmla="*/ 76 w 117"/>
                <a:gd name="T25" fmla="*/ 111 h 145"/>
                <a:gd name="T26" fmla="*/ 117 w 117"/>
                <a:gd name="T27" fmla="*/ 78 h 145"/>
                <a:gd name="T28" fmla="*/ 72 w 117"/>
                <a:gd name="T29"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 h="145">
                  <a:moveTo>
                    <a:pt x="72" y="0"/>
                  </a:moveTo>
                  <a:cubicBezTo>
                    <a:pt x="72" y="0"/>
                    <a:pt x="15" y="84"/>
                    <a:pt x="0" y="145"/>
                  </a:cubicBezTo>
                  <a:cubicBezTo>
                    <a:pt x="12" y="142"/>
                    <a:pt x="23" y="138"/>
                    <a:pt x="35" y="133"/>
                  </a:cubicBezTo>
                  <a:cubicBezTo>
                    <a:pt x="30" y="127"/>
                    <a:pt x="30" y="127"/>
                    <a:pt x="30" y="127"/>
                  </a:cubicBezTo>
                  <a:cubicBezTo>
                    <a:pt x="36" y="132"/>
                    <a:pt x="36" y="132"/>
                    <a:pt x="36" y="132"/>
                  </a:cubicBezTo>
                  <a:cubicBezTo>
                    <a:pt x="45" y="128"/>
                    <a:pt x="54" y="124"/>
                    <a:pt x="62" y="119"/>
                  </a:cubicBezTo>
                  <a:cubicBezTo>
                    <a:pt x="43" y="95"/>
                    <a:pt x="43" y="95"/>
                    <a:pt x="43" y="95"/>
                  </a:cubicBezTo>
                  <a:cubicBezTo>
                    <a:pt x="67" y="112"/>
                    <a:pt x="67" y="112"/>
                    <a:pt x="67" y="112"/>
                  </a:cubicBezTo>
                  <a:cubicBezTo>
                    <a:pt x="72" y="16"/>
                    <a:pt x="72" y="16"/>
                    <a:pt x="72" y="16"/>
                  </a:cubicBezTo>
                  <a:cubicBezTo>
                    <a:pt x="75" y="87"/>
                    <a:pt x="75" y="87"/>
                    <a:pt x="75" y="87"/>
                  </a:cubicBezTo>
                  <a:cubicBezTo>
                    <a:pt x="93" y="77"/>
                    <a:pt x="93" y="77"/>
                    <a:pt x="93" y="77"/>
                  </a:cubicBezTo>
                  <a:cubicBezTo>
                    <a:pt x="76" y="101"/>
                    <a:pt x="76" y="101"/>
                    <a:pt x="76" y="101"/>
                  </a:cubicBezTo>
                  <a:cubicBezTo>
                    <a:pt x="76" y="111"/>
                    <a:pt x="76" y="111"/>
                    <a:pt x="76" y="111"/>
                  </a:cubicBezTo>
                  <a:cubicBezTo>
                    <a:pt x="91" y="101"/>
                    <a:pt x="104" y="90"/>
                    <a:pt x="117" y="78"/>
                  </a:cubicBezTo>
                  <a:cubicBezTo>
                    <a:pt x="96" y="36"/>
                    <a:pt x="72" y="0"/>
                    <a:pt x="72" y="0"/>
                  </a:cubicBezTo>
                </a:path>
              </a:pathLst>
            </a:custGeom>
            <a:solidFill>
              <a:srgbClr val="56B2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0" name="Freeform 26"/>
            <p:cNvSpPr>
              <a:spLocks/>
            </p:cNvSpPr>
            <p:nvPr userDrawn="1"/>
          </p:nvSpPr>
          <p:spPr bwMode="gray">
            <a:xfrm>
              <a:off x="9820275" y="3784600"/>
              <a:ext cx="69850" cy="423862"/>
            </a:xfrm>
            <a:custGeom>
              <a:avLst/>
              <a:gdLst>
                <a:gd name="T0" fmla="*/ 15 w 21"/>
                <a:gd name="T1" fmla="*/ 0 h 135"/>
                <a:gd name="T2" fmla="*/ 9 w 21"/>
                <a:gd name="T3" fmla="*/ 3 h 135"/>
                <a:gd name="T4" fmla="*/ 14 w 21"/>
                <a:gd name="T5" fmla="*/ 7 h 135"/>
                <a:gd name="T6" fmla="*/ 11 w 21"/>
                <a:gd name="T7" fmla="*/ 19 h 135"/>
                <a:gd name="T8" fmla="*/ 5 w 21"/>
                <a:gd name="T9" fmla="*/ 13 h 135"/>
                <a:gd name="T10" fmla="*/ 4 w 21"/>
                <a:gd name="T11" fmla="*/ 44 h 135"/>
                <a:gd name="T12" fmla="*/ 12 w 21"/>
                <a:gd name="T13" fmla="*/ 50 h 135"/>
                <a:gd name="T14" fmla="*/ 11 w 21"/>
                <a:gd name="T15" fmla="*/ 65 h 135"/>
                <a:gd name="T16" fmla="*/ 3 w 21"/>
                <a:gd name="T17" fmla="*/ 56 h 135"/>
                <a:gd name="T18" fmla="*/ 1 w 21"/>
                <a:gd name="T19" fmla="*/ 103 h 135"/>
                <a:gd name="T20" fmla="*/ 11 w 21"/>
                <a:gd name="T21" fmla="*/ 111 h 135"/>
                <a:gd name="T22" fmla="*/ 11 w 21"/>
                <a:gd name="T23" fmla="*/ 127 h 135"/>
                <a:gd name="T24" fmla="*/ 1 w 21"/>
                <a:gd name="T25" fmla="*/ 115 h 135"/>
                <a:gd name="T26" fmla="*/ 0 w 21"/>
                <a:gd name="T27" fmla="*/ 134 h 135"/>
                <a:gd name="T28" fmla="*/ 11 w 21"/>
                <a:gd name="T29" fmla="*/ 135 h 135"/>
                <a:gd name="T30" fmla="*/ 21 w 21"/>
                <a:gd name="T31" fmla="*/ 134 h 135"/>
                <a:gd name="T32" fmla="*/ 20 w 21"/>
                <a:gd name="T33" fmla="*/ 101 h 135"/>
                <a:gd name="T34" fmla="*/ 14 w 21"/>
                <a:gd name="T35" fmla="*/ 107 h 135"/>
                <a:gd name="T36" fmla="*/ 14 w 21"/>
                <a:gd name="T37" fmla="*/ 91 h 135"/>
                <a:gd name="T38" fmla="*/ 19 w 21"/>
                <a:gd name="T39" fmla="*/ 87 h 135"/>
                <a:gd name="T40" fmla="*/ 17 w 21"/>
                <a:gd name="T41" fmla="*/ 45 h 135"/>
                <a:gd name="T42" fmla="*/ 14 w 21"/>
                <a:gd name="T43" fmla="*/ 49 h 135"/>
                <a:gd name="T44" fmla="*/ 13 w 21"/>
                <a:gd name="T45" fmla="*/ 34 h 135"/>
                <a:gd name="T46" fmla="*/ 17 w 21"/>
                <a:gd name="T47" fmla="*/ 31 h 135"/>
                <a:gd name="T48" fmla="*/ 15 w 21"/>
                <a:gd name="T4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 h="135">
                  <a:moveTo>
                    <a:pt x="15" y="0"/>
                  </a:moveTo>
                  <a:cubicBezTo>
                    <a:pt x="13" y="1"/>
                    <a:pt x="11" y="2"/>
                    <a:pt x="9" y="3"/>
                  </a:cubicBezTo>
                  <a:cubicBezTo>
                    <a:pt x="14" y="7"/>
                    <a:pt x="14" y="7"/>
                    <a:pt x="14" y="7"/>
                  </a:cubicBezTo>
                  <a:cubicBezTo>
                    <a:pt x="11" y="19"/>
                    <a:pt x="11" y="19"/>
                    <a:pt x="11" y="19"/>
                  </a:cubicBezTo>
                  <a:cubicBezTo>
                    <a:pt x="5" y="13"/>
                    <a:pt x="5" y="13"/>
                    <a:pt x="5" y="13"/>
                  </a:cubicBezTo>
                  <a:cubicBezTo>
                    <a:pt x="4" y="44"/>
                    <a:pt x="4" y="44"/>
                    <a:pt x="4" y="44"/>
                  </a:cubicBezTo>
                  <a:cubicBezTo>
                    <a:pt x="12" y="50"/>
                    <a:pt x="12" y="50"/>
                    <a:pt x="12" y="50"/>
                  </a:cubicBezTo>
                  <a:cubicBezTo>
                    <a:pt x="11" y="65"/>
                    <a:pt x="11" y="65"/>
                    <a:pt x="11" y="65"/>
                  </a:cubicBezTo>
                  <a:cubicBezTo>
                    <a:pt x="3" y="56"/>
                    <a:pt x="3" y="56"/>
                    <a:pt x="3" y="56"/>
                  </a:cubicBezTo>
                  <a:cubicBezTo>
                    <a:pt x="1" y="103"/>
                    <a:pt x="1" y="103"/>
                    <a:pt x="1" y="103"/>
                  </a:cubicBezTo>
                  <a:cubicBezTo>
                    <a:pt x="11" y="111"/>
                    <a:pt x="11" y="111"/>
                    <a:pt x="11" y="111"/>
                  </a:cubicBezTo>
                  <a:cubicBezTo>
                    <a:pt x="11" y="127"/>
                    <a:pt x="11" y="127"/>
                    <a:pt x="11" y="127"/>
                  </a:cubicBezTo>
                  <a:cubicBezTo>
                    <a:pt x="1" y="115"/>
                    <a:pt x="1" y="115"/>
                    <a:pt x="1" y="115"/>
                  </a:cubicBezTo>
                  <a:cubicBezTo>
                    <a:pt x="0" y="134"/>
                    <a:pt x="0" y="134"/>
                    <a:pt x="0" y="134"/>
                  </a:cubicBezTo>
                  <a:cubicBezTo>
                    <a:pt x="3" y="134"/>
                    <a:pt x="7" y="135"/>
                    <a:pt x="11" y="135"/>
                  </a:cubicBezTo>
                  <a:cubicBezTo>
                    <a:pt x="14" y="135"/>
                    <a:pt x="18" y="134"/>
                    <a:pt x="21" y="134"/>
                  </a:cubicBezTo>
                  <a:cubicBezTo>
                    <a:pt x="20" y="101"/>
                    <a:pt x="20" y="101"/>
                    <a:pt x="20" y="101"/>
                  </a:cubicBezTo>
                  <a:cubicBezTo>
                    <a:pt x="14" y="107"/>
                    <a:pt x="14" y="107"/>
                    <a:pt x="14" y="107"/>
                  </a:cubicBezTo>
                  <a:cubicBezTo>
                    <a:pt x="14" y="91"/>
                    <a:pt x="14" y="91"/>
                    <a:pt x="14" y="91"/>
                  </a:cubicBezTo>
                  <a:cubicBezTo>
                    <a:pt x="19" y="87"/>
                    <a:pt x="19" y="87"/>
                    <a:pt x="19" y="87"/>
                  </a:cubicBezTo>
                  <a:cubicBezTo>
                    <a:pt x="17" y="45"/>
                    <a:pt x="17" y="45"/>
                    <a:pt x="17" y="45"/>
                  </a:cubicBezTo>
                  <a:cubicBezTo>
                    <a:pt x="14" y="49"/>
                    <a:pt x="14" y="49"/>
                    <a:pt x="14" y="49"/>
                  </a:cubicBezTo>
                  <a:cubicBezTo>
                    <a:pt x="13" y="34"/>
                    <a:pt x="13" y="34"/>
                    <a:pt x="13" y="34"/>
                  </a:cubicBezTo>
                  <a:cubicBezTo>
                    <a:pt x="17" y="31"/>
                    <a:pt x="17" y="31"/>
                    <a:pt x="17" y="31"/>
                  </a:cubicBezTo>
                  <a:cubicBezTo>
                    <a:pt x="15" y="0"/>
                    <a:pt x="15" y="0"/>
                    <a:pt x="15" y="0"/>
                  </a:cubicBezTo>
                </a:path>
              </a:pathLst>
            </a:custGeom>
            <a:solidFill>
              <a:srgbClr val="52A7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1" name="Freeform 27"/>
            <p:cNvSpPr>
              <a:spLocks/>
            </p:cNvSpPr>
            <p:nvPr userDrawn="1"/>
          </p:nvSpPr>
          <p:spPr bwMode="gray">
            <a:xfrm>
              <a:off x="9839325" y="3484563"/>
              <a:ext cx="30162" cy="309562"/>
            </a:xfrm>
            <a:custGeom>
              <a:avLst/>
              <a:gdLst>
                <a:gd name="T0" fmla="*/ 5 w 9"/>
                <a:gd name="T1" fmla="*/ 0 h 98"/>
                <a:gd name="T2" fmla="*/ 0 w 9"/>
                <a:gd name="T3" fmla="*/ 96 h 98"/>
                <a:gd name="T4" fmla="*/ 3 w 9"/>
                <a:gd name="T5" fmla="*/ 98 h 98"/>
                <a:gd name="T6" fmla="*/ 9 w 9"/>
                <a:gd name="T7" fmla="*/ 95 h 98"/>
                <a:gd name="T8" fmla="*/ 9 w 9"/>
                <a:gd name="T9" fmla="*/ 85 h 98"/>
                <a:gd name="T10" fmla="*/ 8 w 9"/>
                <a:gd name="T11" fmla="*/ 85 h 98"/>
                <a:gd name="T12" fmla="*/ 3 w 9"/>
                <a:gd name="T13" fmla="*/ 74 h 98"/>
                <a:gd name="T14" fmla="*/ 8 w 9"/>
                <a:gd name="T15" fmla="*/ 71 h 98"/>
                <a:gd name="T16" fmla="*/ 5 w 9"/>
                <a:gd name="T17"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8">
                  <a:moveTo>
                    <a:pt x="5" y="0"/>
                  </a:moveTo>
                  <a:cubicBezTo>
                    <a:pt x="0" y="96"/>
                    <a:pt x="0" y="96"/>
                    <a:pt x="0" y="96"/>
                  </a:cubicBezTo>
                  <a:cubicBezTo>
                    <a:pt x="3" y="98"/>
                    <a:pt x="3" y="98"/>
                    <a:pt x="3" y="98"/>
                  </a:cubicBezTo>
                  <a:cubicBezTo>
                    <a:pt x="5" y="97"/>
                    <a:pt x="7" y="96"/>
                    <a:pt x="9" y="95"/>
                  </a:cubicBezTo>
                  <a:cubicBezTo>
                    <a:pt x="9" y="85"/>
                    <a:pt x="9" y="85"/>
                    <a:pt x="9" y="85"/>
                  </a:cubicBezTo>
                  <a:cubicBezTo>
                    <a:pt x="8" y="85"/>
                    <a:pt x="8" y="85"/>
                    <a:pt x="8" y="85"/>
                  </a:cubicBezTo>
                  <a:cubicBezTo>
                    <a:pt x="3" y="74"/>
                    <a:pt x="3" y="74"/>
                    <a:pt x="3" y="74"/>
                  </a:cubicBezTo>
                  <a:cubicBezTo>
                    <a:pt x="8" y="71"/>
                    <a:pt x="8" y="71"/>
                    <a:pt x="8" y="71"/>
                  </a:cubicBezTo>
                  <a:cubicBezTo>
                    <a:pt x="5" y="0"/>
                    <a:pt x="5" y="0"/>
                    <a:pt x="5" y="0"/>
                  </a:cubicBezTo>
                </a:path>
              </a:pathLst>
            </a:custGeom>
            <a:solidFill>
              <a:srgbClr val="52A7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2" name="Freeform 28"/>
            <p:cNvSpPr>
              <a:spLocks/>
            </p:cNvSpPr>
            <p:nvPr userDrawn="1"/>
          </p:nvSpPr>
          <p:spPr bwMode="gray">
            <a:xfrm>
              <a:off x="9675813" y="3992563"/>
              <a:ext cx="180975" cy="190500"/>
            </a:xfrm>
            <a:custGeom>
              <a:avLst/>
              <a:gdLst>
                <a:gd name="T0" fmla="*/ 0 w 114"/>
                <a:gd name="T1" fmla="*/ 0 h 120"/>
                <a:gd name="T2" fmla="*/ 93 w 114"/>
                <a:gd name="T3" fmla="*/ 97 h 120"/>
                <a:gd name="T4" fmla="*/ 114 w 114"/>
                <a:gd name="T5" fmla="*/ 120 h 120"/>
                <a:gd name="T6" fmla="*/ 114 w 114"/>
                <a:gd name="T7" fmla="*/ 89 h 120"/>
                <a:gd name="T8" fmla="*/ 93 w 114"/>
                <a:gd name="T9" fmla="*/ 73 h 120"/>
                <a:gd name="T10" fmla="*/ 0 w 114"/>
                <a:gd name="T11" fmla="*/ 0 h 120"/>
              </a:gdLst>
              <a:ahLst/>
              <a:cxnLst>
                <a:cxn ang="0">
                  <a:pos x="T0" y="T1"/>
                </a:cxn>
                <a:cxn ang="0">
                  <a:pos x="T2" y="T3"/>
                </a:cxn>
                <a:cxn ang="0">
                  <a:pos x="T4" y="T5"/>
                </a:cxn>
                <a:cxn ang="0">
                  <a:pos x="T6" y="T7"/>
                </a:cxn>
                <a:cxn ang="0">
                  <a:pos x="T8" y="T9"/>
                </a:cxn>
                <a:cxn ang="0">
                  <a:pos x="T10" y="T11"/>
                </a:cxn>
              </a:cxnLst>
              <a:rect l="0" t="0" r="r" b="b"/>
              <a:pathLst>
                <a:path w="114" h="120">
                  <a:moveTo>
                    <a:pt x="0" y="0"/>
                  </a:moveTo>
                  <a:lnTo>
                    <a:pt x="93" y="97"/>
                  </a:lnTo>
                  <a:lnTo>
                    <a:pt x="114" y="120"/>
                  </a:lnTo>
                  <a:lnTo>
                    <a:pt x="114" y="89"/>
                  </a:lnTo>
                  <a:lnTo>
                    <a:pt x="93" y="73"/>
                  </a:lnTo>
                  <a:lnTo>
                    <a:pt x="0" y="0"/>
                  </a:lnTo>
                  <a:close/>
                </a:path>
              </a:pathLst>
            </a:custGeom>
            <a:solidFill>
              <a:srgbClr val="52A7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3" name="Freeform 29"/>
            <p:cNvSpPr>
              <a:spLocks/>
            </p:cNvSpPr>
            <p:nvPr userDrawn="1"/>
          </p:nvSpPr>
          <p:spPr bwMode="gray">
            <a:xfrm>
              <a:off x="9675813" y="3992563"/>
              <a:ext cx="180975" cy="190500"/>
            </a:xfrm>
            <a:custGeom>
              <a:avLst/>
              <a:gdLst>
                <a:gd name="T0" fmla="*/ 0 w 114"/>
                <a:gd name="T1" fmla="*/ 0 h 120"/>
                <a:gd name="T2" fmla="*/ 93 w 114"/>
                <a:gd name="T3" fmla="*/ 97 h 120"/>
                <a:gd name="T4" fmla="*/ 114 w 114"/>
                <a:gd name="T5" fmla="*/ 120 h 120"/>
                <a:gd name="T6" fmla="*/ 114 w 114"/>
                <a:gd name="T7" fmla="*/ 89 h 120"/>
                <a:gd name="T8" fmla="*/ 93 w 114"/>
                <a:gd name="T9" fmla="*/ 73 h 120"/>
                <a:gd name="T10" fmla="*/ 0 w 114"/>
                <a:gd name="T11" fmla="*/ 0 h 120"/>
              </a:gdLst>
              <a:ahLst/>
              <a:cxnLst>
                <a:cxn ang="0">
                  <a:pos x="T0" y="T1"/>
                </a:cxn>
                <a:cxn ang="0">
                  <a:pos x="T2" y="T3"/>
                </a:cxn>
                <a:cxn ang="0">
                  <a:pos x="T4" y="T5"/>
                </a:cxn>
                <a:cxn ang="0">
                  <a:pos x="T6" y="T7"/>
                </a:cxn>
                <a:cxn ang="0">
                  <a:pos x="T8" y="T9"/>
                </a:cxn>
                <a:cxn ang="0">
                  <a:pos x="T10" y="T11"/>
                </a:cxn>
              </a:cxnLst>
              <a:rect l="0" t="0" r="r" b="b"/>
              <a:pathLst>
                <a:path w="114" h="120">
                  <a:moveTo>
                    <a:pt x="0" y="0"/>
                  </a:moveTo>
                  <a:lnTo>
                    <a:pt x="93" y="97"/>
                  </a:lnTo>
                  <a:lnTo>
                    <a:pt x="114" y="120"/>
                  </a:lnTo>
                  <a:lnTo>
                    <a:pt x="114" y="89"/>
                  </a:lnTo>
                  <a:lnTo>
                    <a:pt x="93" y="7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4" name="Freeform 30"/>
            <p:cNvSpPr>
              <a:spLocks/>
            </p:cNvSpPr>
            <p:nvPr userDrawn="1"/>
          </p:nvSpPr>
          <p:spPr bwMode="gray">
            <a:xfrm>
              <a:off x="9732963" y="3849688"/>
              <a:ext cx="127000" cy="139700"/>
            </a:xfrm>
            <a:custGeom>
              <a:avLst/>
              <a:gdLst>
                <a:gd name="T0" fmla="*/ 1 w 38"/>
                <a:gd name="T1" fmla="*/ 0 h 44"/>
                <a:gd name="T2" fmla="*/ 0 w 38"/>
                <a:gd name="T3" fmla="*/ 1 h 44"/>
                <a:gd name="T4" fmla="*/ 29 w 38"/>
                <a:gd name="T5" fmla="*/ 35 h 44"/>
                <a:gd name="T6" fmla="*/ 37 w 38"/>
                <a:gd name="T7" fmla="*/ 44 h 44"/>
                <a:gd name="T8" fmla="*/ 38 w 38"/>
                <a:gd name="T9" fmla="*/ 29 h 44"/>
                <a:gd name="T10" fmla="*/ 30 w 38"/>
                <a:gd name="T11" fmla="*/ 23 h 44"/>
                <a:gd name="T12" fmla="*/ 1 w 38"/>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38" h="44">
                  <a:moveTo>
                    <a:pt x="1" y="0"/>
                  </a:moveTo>
                  <a:cubicBezTo>
                    <a:pt x="1" y="0"/>
                    <a:pt x="0" y="1"/>
                    <a:pt x="0" y="1"/>
                  </a:cubicBezTo>
                  <a:cubicBezTo>
                    <a:pt x="29" y="35"/>
                    <a:pt x="29" y="35"/>
                    <a:pt x="29" y="35"/>
                  </a:cubicBezTo>
                  <a:cubicBezTo>
                    <a:pt x="37" y="44"/>
                    <a:pt x="37" y="44"/>
                    <a:pt x="37" y="44"/>
                  </a:cubicBezTo>
                  <a:cubicBezTo>
                    <a:pt x="38" y="29"/>
                    <a:pt x="38" y="29"/>
                    <a:pt x="38" y="29"/>
                  </a:cubicBezTo>
                  <a:cubicBezTo>
                    <a:pt x="30" y="23"/>
                    <a:pt x="30" y="23"/>
                    <a:pt x="30" y="23"/>
                  </a:cubicBezTo>
                  <a:cubicBezTo>
                    <a:pt x="1" y="0"/>
                    <a:pt x="1" y="0"/>
                    <a:pt x="1" y="0"/>
                  </a:cubicBezTo>
                </a:path>
              </a:pathLst>
            </a:custGeom>
            <a:solidFill>
              <a:srgbClr val="52A7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5" name="Freeform 31"/>
            <p:cNvSpPr>
              <a:spLocks/>
            </p:cNvSpPr>
            <p:nvPr userDrawn="1"/>
          </p:nvSpPr>
          <p:spPr bwMode="gray">
            <a:xfrm>
              <a:off x="9715500" y="3833813"/>
              <a:ext cx="20637" cy="19050"/>
            </a:xfrm>
            <a:custGeom>
              <a:avLst/>
              <a:gdLst>
                <a:gd name="T0" fmla="*/ 0 w 6"/>
                <a:gd name="T1" fmla="*/ 0 h 6"/>
                <a:gd name="T2" fmla="*/ 5 w 6"/>
                <a:gd name="T3" fmla="*/ 6 h 6"/>
                <a:gd name="T4" fmla="*/ 6 w 6"/>
                <a:gd name="T5" fmla="*/ 5 h 6"/>
                <a:gd name="T6" fmla="*/ 0 w 6"/>
                <a:gd name="T7" fmla="*/ 0 h 6"/>
              </a:gdLst>
              <a:ahLst/>
              <a:cxnLst>
                <a:cxn ang="0">
                  <a:pos x="T0" y="T1"/>
                </a:cxn>
                <a:cxn ang="0">
                  <a:pos x="T2" y="T3"/>
                </a:cxn>
                <a:cxn ang="0">
                  <a:pos x="T4" y="T5"/>
                </a:cxn>
                <a:cxn ang="0">
                  <a:pos x="T6" y="T7"/>
                </a:cxn>
              </a:cxnLst>
              <a:rect l="0" t="0" r="r" b="b"/>
              <a:pathLst>
                <a:path w="6" h="6">
                  <a:moveTo>
                    <a:pt x="0" y="0"/>
                  </a:moveTo>
                  <a:cubicBezTo>
                    <a:pt x="5" y="6"/>
                    <a:pt x="5" y="6"/>
                    <a:pt x="5" y="6"/>
                  </a:cubicBezTo>
                  <a:cubicBezTo>
                    <a:pt x="5" y="6"/>
                    <a:pt x="6" y="5"/>
                    <a:pt x="6" y="5"/>
                  </a:cubicBezTo>
                  <a:cubicBezTo>
                    <a:pt x="0" y="0"/>
                    <a:pt x="0" y="0"/>
                    <a:pt x="0" y="0"/>
                  </a:cubicBezTo>
                </a:path>
              </a:pathLst>
            </a:custGeom>
            <a:solidFill>
              <a:srgbClr val="52A7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6" name="Freeform 32"/>
            <p:cNvSpPr>
              <a:spLocks/>
            </p:cNvSpPr>
            <p:nvPr userDrawn="1"/>
          </p:nvSpPr>
          <p:spPr bwMode="gray">
            <a:xfrm>
              <a:off x="9823450" y="3794125"/>
              <a:ext cx="42862" cy="49212"/>
            </a:xfrm>
            <a:custGeom>
              <a:avLst/>
              <a:gdLst>
                <a:gd name="T0" fmla="*/ 8 w 13"/>
                <a:gd name="T1" fmla="*/ 0 h 16"/>
                <a:gd name="T2" fmla="*/ 0 w 13"/>
                <a:gd name="T3" fmla="*/ 5 h 16"/>
                <a:gd name="T4" fmla="*/ 4 w 13"/>
                <a:gd name="T5" fmla="*/ 10 h 16"/>
                <a:gd name="T6" fmla="*/ 10 w 13"/>
                <a:gd name="T7" fmla="*/ 16 h 16"/>
                <a:gd name="T8" fmla="*/ 13 w 13"/>
                <a:gd name="T9" fmla="*/ 4 h 16"/>
                <a:gd name="T10" fmla="*/ 8 w 13"/>
                <a:gd name="T11" fmla="*/ 0 h 16"/>
              </a:gdLst>
              <a:ahLst/>
              <a:cxnLst>
                <a:cxn ang="0">
                  <a:pos x="T0" y="T1"/>
                </a:cxn>
                <a:cxn ang="0">
                  <a:pos x="T2" y="T3"/>
                </a:cxn>
                <a:cxn ang="0">
                  <a:pos x="T4" y="T5"/>
                </a:cxn>
                <a:cxn ang="0">
                  <a:pos x="T6" y="T7"/>
                </a:cxn>
                <a:cxn ang="0">
                  <a:pos x="T8" y="T9"/>
                </a:cxn>
                <a:cxn ang="0">
                  <a:pos x="T10" y="T11"/>
                </a:cxn>
              </a:cxnLst>
              <a:rect l="0" t="0" r="r" b="b"/>
              <a:pathLst>
                <a:path w="13" h="16">
                  <a:moveTo>
                    <a:pt x="8" y="0"/>
                  </a:moveTo>
                  <a:cubicBezTo>
                    <a:pt x="6" y="2"/>
                    <a:pt x="3" y="3"/>
                    <a:pt x="0" y="5"/>
                  </a:cubicBezTo>
                  <a:cubicBezTo>
                    <a:pt x="4" y="10"/>
                    <a:pt x="4" y="10"/>
                    <a:pt x="4" y="10"/>
                  </a:cubicBezTo>
                  <a:cubicBezTo>
                    <a:pt x="10" y="16"/>
                    <a:pt x="10" y="16"/>
                    <a:pt x="10" y="16"/>
                  </a:cubicBezTo>
                  <a:cubicBezTo>
                    <a:pt x="13" y="4"/>
                    <a:pt x="13" y="4"/>
                    <a:pt x="13" y="4"/>
                  </a:cubicBezTo>
                  <a:cubicBezTo>
                    <a:pt x="8" y="0"/>
                    <a:pt x="8" y="0"/>
                    <a:pt x="8" y="0"/>
                  </a:cubicBezTo>
                </a:path>
              </a:pathLst>
            </a:custGeom>
            <a:solidFill>
              <a:srgbClr val="52A7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7" name="Freeform 33"/>
            <p:cNvSpPr>
              <a:spLocks/>
            </p:cNvSpPr>
            <p:nvPr userDrawn="1"/>
          </p:nvSpPr>
          <p:spPr bwMode="gray">
            <a:xfrm>
              <a:off x="9759950" y="3733800"/>
              <a:ext cx="90487" cy="74612"/>
            </a:xfrm>
            <a:custGeom>
              <a:avLst/>
              <a:gdLst>
                <a:gd name="T0" fmla="*/ 0 w 27"/>
                <a:gd name="T1" fmla="*/ 0 h 24"/>
                <a:gd name="T2" fmla="*/ 19 w 27"/>
                <a:gd name="T3" fmla="*/ 24 h 24"/>
                <a:gd name="T4" fmla="*/ 27 w 27"/>
                <a:gd name="T5" fmla="*/ 19 h 24"/>
                <a:gd name="T6" fmla="*/ 24 w 27"/>
                <a:gd name="T7" fmla="*/ 17 h 24"/>
                <a:gd name="T8" fmla="*/ 0 w 27"/>
                <a:gd name="T9" fmla="*/ 0 h 24"/>
              </a:gdLst>
              <a:ahLst/>
              <a:cxnLst>
                <a:cxn ang="0">
                  <a:pos x="T0" y="T1"/>
                </a:cxn>
                <a:cxn ang="0">
                  <a:pos x="T2" y="T3"/>
                </a:cxn>
                <a:cxn ang="0">
                  <a:pos x="T4" y="T5"/>
                </a:cxn>
                <a:cxn ang="0">
                  <a:pos x="T6" y="T7"/>
                </a:cxn>
                <a:cxn ang="0">
                  <a:pos x="T8" y="T9"/>
                </a:cxn>
              </a:cxnLst>
              <a:rect l="0" t="0" r="r" b="b"/>
              <a:pathLst>
                <a:path w="27" h="24">
                  <a:moveTo>
                    <a:pt x="0" y="0"/>
                  </a:moveTo>
                  <a:cubicBezTo>
                    <a:pt x="19" y="24"/>
                    <a:pt x="19" y="24"/>
                    <a:pt x="19" y="24"/>
                  </a:cubicBezTo>
                  <a:cubicBezTo>
                    <a:pt x="22" y="22"/>
                    <a:pt x="25" y="21"/>
                    <a:pt x="27" y="19"/>
                  </a:cubicBezTo>
                  <a:cubicBezTo>
                    <a:pt x="24" y="17"/>
                    <a:pt x="24" y="17"/>
                    <a:pt x="24" y="17"/>
                  </a:cubicBezTo>
                  <a:cubicBezTo>
                    <a:pt x="0" y="0"/>
                    <a:pt x="0" y="0"/>
                    <a:pt x="0" y="0"/>
                  </a:cubicBezTo>
                </a:path>
              </a:pathLst>
            </a:custGeom>
            <a:solidFill>
              <a:srgbClr val="52A7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8" name="Freeform 34"/>
            <p:cNvSpPr>
              <a:spLocks/>
            </p:cNvSpPr>
            <p:nvPr userDrawn="1"/>
          </p:nvSpPr>
          <p:spPr bwMode="gray">
            <a:xfrm>
              <a:off x="9866313" y="3932238"/>
              <a:ext cx="180975" cy="188912"/>
            </a:xfrm>
            <a:custGeom>
              <a:avLst/>
              <a:gdLst>
                <a:gd name="T0" fmla="*/ 114 w 114"/>
                <a:gd name="T1" fmla="*/ 0 h 119"/>
                <a:gd name="T2" fmla="*/ 11 w 114"/>
                <a:gd name="T3" fmla="*/ 79 h 119"/>
                <a:gd name="T4" fmla="*/ 0 w 114"/>
                <a:gd name="T5" fmla="*/ 87 h 119"/>
                <a:gd name="T6" fmla="*/ 0 w 114"/>
                <a:gd name="T7" fmla="*/ 119 h 119"/>
                <a:gd name="T8" fmla="*/ 13 w 114"/>
                <a:gd name="T9" fmla="*/ 107 h 119"/>
                <a:gd name="T10" fmla="*/ 114 w 114"/>
                <a:gd name="T11" fmla="*/ 0 h 119"/>
              </a:gdLst>
              <a:ahLst/>
              <a:cxnLst>
                <a:cxn ang="0">
                  <a:pos x="T0" y="T1"/>
                </a:cxn>
                <a:cxn ang="0">
                  <a:pos x="T2" y="T3"/>
                </a:cxn>
                <a:cxn ang="0">
                  <a:pos x="T4" y="T5"/>
                </a:cxn>
                <a:cxn ang="0">
                  <a:pos x="T6" y="T7"/>
                </a:cxn>
                <a:cxn ang="0">
                  <a:pos x="T8" y="T9"/>
                </a:cxn>
                <a:cxn ang="0">
                  <a:pos x="T10" y="T11"/>
                </a:cxn>
              </a:cxnLst>
              <a:rect l="0" t="0" r="r" b="b"/>
              <a:pathLst>
                <a:path w="114" h="119">
                  <a:moveTo>
                    <a:pt x="114" y="0"/>
                  </a:moveTo>
                  <a:lnTo>
                    <a:pt x="11" y="79"/>
                  </a:lnTo>
                  <a:lnTo>
                    <a:pt x="0" y="87"/>
                  </a:lnTo>
                  <a:lnTo>
                    <a:pt x="0" y="119"/>
                  </a:lnTo>
                  <a:lnTo>
                    <a:pt x="13" y="107"/>
                  </a:lnTo>
                  <a:lnTo>
                    <a:pt x="114" y="0"/>
                  </a:lnTo>
                  <a:close/>
                </a:path>
              </a:pathLst>
            </a:custGeom>
            <a:solidFill>
              <a:srgbClr val="52A7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9" name="Freeform 35"/>
            <p:cNvSpPr>
              <a:spLocks/>
            </p:cNvSpPr>
            <p:nvPr userDrawn="1"/>
          </p:nvSpPr>
          <p:spPr bwMode="gray">
            <a:xfrm>
              <a:off x="9866313" y="3932238"/>
              <a:ext cx="180975" cy="188912"/>
            </a:xfrm>
            <a:custGeom>
              <a:avLst/>
              <a:gdLst>
                <a:gd name="T0" fmla="*/ 114 w 114"/>
                <a:gd name="T1" fmla="*/ 0 h 119"/>
                <a:gd name="T2" fmla="*/ 11 w 114"/>
                <a:gd name="T3" fmla="*/ 79 h 119"/>
                <a:gd name="T4" fmla="*/ 0 w 114"/>
                <a:gd name="T5" fmla="*/ 87 h 119"/>
                <a:gd name="T6" fmla="*/ 0 w 114"/>
                <a:gd name="T7" fmla="*/ 119 h 119"/>
                <a:gd name="T8" fmla="*/ 13 w 114"/>
                <a:gd name="T9" fmla="*/ 107 h 119"/>
                <a:gd name="T10" fmla="*/ 114 w 114"/>
                <a:gd name="T11" fmla="*/ 0 h 119"/>
              </a:gdLst>
              <a:ahLst/>
              <a:cxnLst>
                <a:cxn ang="0">
                  <a:pos x="T0" y="T1"/>
                </a:cxn>
                <a:cxn ang="0">
                  <a:pos x="T2" y="T3"/>
                </a:cxn>
                <a:cxn ang="0">
                  <a:pos x="T4" y="T5"/>
                </a:cxn>
                <a:cxn ang="0">
                  <a:pos x="T6" y="T7"/>
                </a:cxn>
                <a:cxn ang="0">
                  <a:pos x="T8" y="T9"/>
                </a:cxn>
                <a:cxn ang="0">
                  <a:pos x="T10" y="T11"/>
                </a:cxn>
              </a:cxnLst>
              <a:rect l="0" t="0" r="r" b="b"/>
              <a:pathLst>
                <a:path w="114" h="119">
                  <a:moveTo>
                    <a:pt x="114" y="0"/>
                  </a:moveTo>
                  <a:lnTo>
                    <a:pt x="11" y="79"/>
                  </a:lnTo>
                  <a:lnTo>
                    <a:pt x="0" y="87"/>
                  </a:lnTo>
                  <a:lnTo>
                    <a:pt x="0" y="119"/>
                  </a:lnTo>
                  <a:lnTo>
                    <a:pt x="13" y="107"/>
                  </a:lnTo>
                  <a:lnTo>
                    <a:pt x="11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0" name="Freeform 36"/>
            <p:cNvSpPr>
              <a:spLocks/>
            </p:cNvSpPr>
            <p:nvPr userDrawn="1"/>
          </p:nvSpPr>
          <p:spPr bwMode="gray">
            <a:xfrm>
              <a:off x="9863138" y="3784600"/>
              <a:ext cx="144462" cy="153987"/>
            </a:xfrm>
            <a:custGeom>
              <a:avLst/>
              <a:gdLst>
                <a:gd name="T0" fmla="*/ 91 w 91"/>
                <a:gd name="T1" fmla="*/ 0 h 97"/>
                <a:gd name="T2" fmla="*/ 8 w 91"/>
                <a:gd name="T3" fmla="*/ 61 h 97"/>
                <a:gd name="T4" fmla="*/ 0 w 91"/>
                <a:gd name="T5" fmla="*/ 67 h 97"/>
                <a:gd name="T6" fmla="*/ 2 w 91"/>
                <a:gd name="T7" fmla="*/ 97 h 97"/>
                <a:gd name="T8" fmla="*/ 8 w 91"/>
                <a:gd name="T9" fmla="*/ 89 h 97"/>
                <a:gd name="T10" fmla="*/ 91 w 91"/>
                <a:gd name="T11" fmla="*/ 0 h 97"/>
              </a:gdLst>
              <a:ahLst/>
              <a:cxnLst>
                <a:cxn ang="0">
                  <a:pos x="T0" y="T1"/>
                </a:cxn>
                <a:cxn ang="0">
                  <a:pos x="T2" y="T3"/>
                </a:cxn>
                <a:cxn ang="0">
                  <a:pos x="T4" y="T5"/>
                </a:cxn>
                <a:cxn ang="0">
                  <a:pos x="T6" y="T7"/>
                </a:cxn>
                <a:cxn ang="0">
                  <a:pos x="T8" y="T9"/>
                </a:cxn>
                <a:cxn ang="0">
                  <a:pos x="T10" y="T11"/>
                </a:cxn>
              </a:cxnLst>
              <a:rect l="0" t="0" r="r" b="b"/>
              <a:pathLst>
                <a:path w="91" h="97">
                  <a:moveTo>
                    <a:pt x="91" y="0"/>
                  </a:moveTo>
                  <a:lnTo>
                    <a:pt x="8" y="61"/>
                  </a:lnTo>
                  <a:lnTo>
                    <a:pt x="0" y="67"/>
                  </a:lnTo>
                  <a:lnTo>
                    <a:pt x="2" y="97"/>
                  </a:lnTo>
                  <a:lnTo>
                    <a:pt x="8" y="89"/>
                  </a:lnTo>
                  <a:lnTo>
                    <a:pt x="91" y="0"/>
                  </a:lnTo>
                  <a:close/>
                </a:path>
              </a:pathLst>
            </a:custGeom>
            <a:solidFill>
              <a:srgbClr val="52A7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1" name="Freeform 37"/>
            <p:cNvSpPr>
              <a:spLocks/>
            </p:cNvSpPr>
            <p:nvPr userDrawn="1"/>
          </p:nvSpPr>
          <p:spPr bwMode="gray">
            <a:xfrm>
              <a:off x="9863138" y="3784600"/>
              <a:ext cx="144462" cy="153987"/>
            </a:xfrm>
            <a:custGeom>
              <a:avLst/>
              <a:gdLst>
                <a:gd name="T0" fmla="*/ 91 w 91"/>
                <a:gd name="T1" fmla="*/ 0 h 97"/>
                <a:gd name="T2" fmla="*/ 8 w 91"/>
                <a:gd name="T3" fmla="*/ 61 h 97"/>
                <a:gd name="T4" fmla="*/ 0 w 91"/>
                <a:gd name="T5" fmla="*/ 67 h 97"/>
                <a:gd name="T6" fmla="*/ 2 w 91"/>
                <a:gd name="T7" fmla="*/ 97 h 97"/>
                <a:gd name="T8" fmla="*/ 8 w 91"/>
                <a:gd name="T9" fmla="*/ 89 h 97"/>
                <a:gd name="T10" fmla="*/ 91 w 91"/>
                <a:gd name="T11" fmla="*/ 0 h 97"/>
              </a:gdLst>
              <a:ahLst/>
              <a:cxnLst>
                <a:cxn ang="0">
                  <a:pos x="T0" y="T1"/>
                </a:cxn>
                <a:cxn ang="0">
                  <a:pos x="T2" y="T3"/>
                </a:cxn>
                <a:cxn ang="0">
                  <a:pos x="T4" y="T5"/>
                </a:cxn>
                <a:cxn ang="0">
                  <a:pos x="T6" y="T7"/>
                </a:cxn>
                <a:cxn ang="0">
                  <a:pos x="T8" y="T9"/>
                </a:cxn>
                <a:cxn ang="0">
                  <a:pos x="T10" y="T11"/>
                </a:cxn>
              </a:cxnLst>
              <a:rect l="0" t="0" r="r" b="b"/>
              <a:pathLst>
                <a:path w="91" h="97">
                  <a:moveTo>
                    <a:pt x="91" y="0"/>
                  </a:moveTo>
                  <a:lnTo>
                    <a:pt x="8" y="61"/>
                  </a:lnTo>
                  <a:lnTo>
                    <a:pt x="0" y="67"/>
                  </a:lnTo>
                  <a:lnTo>
                    <a:pt x="2" y="97"/>
                  </a:lnTo>
                  <a:lnTo>
                    <a:pt x="8" y="89"/>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2" name="Freeform 38"/>
            <p:cNvSpPr>
              <a:spLocks/>
            </p:cNvSpPr>
            <p:nvPr userDrawn="1"/>
          </p:nvSpPr>
          <p:spPr bwMode="gray">
            <a:xfrm>
              <a:off x="9850438" y="3676650"/>
              <a:ext cx="76200" cy="76200"/>
            </a:xfrm>
            <a:custGeom>
              <a:avLst/>
              <a:gdLst>
                <a:gd name="T0" fmla="*/ 48 w 48"/>
                <a:gd name="T1" fmla="*/ 0 h 48"/>
                <a:gd name="T2" fmla="*/ 10 w 48"/>
                <a:gd name="T3" fmla="*/ 20 h 48"/>
                <a:gd name="T4" fmla="*/ 0 w 48"/>
                <a:gd name="T5" fmla="*/ 26 h 48"/>
                <a:gd name="T6" fmla="*/ 10 w 48"/>
                <a:gd name="T7" fmla="*/ 48 h 48"/>
                <a:gd name="T8" fmla="*/ 12 w 48"/>
                <a:gd name="T9" fmla="*/ 48 h 48"/>
                <a:gd name="T10" fmla="*/ 48 w 48"/>
                <a:gd name="T11" fmla="*/ 0 h 48"/>
              </a:gdLst>
              <a:ahLst/>
              <a:cxnLst>
                <a:cxn ang="0">
                  <a:pos x="T0" y="T1"/>
                </a:cxn>
                <a:cxn ang="0">
                  <a:pos x="T2" y="T3"/>
                </a:cxn>
                <a:cxn ang="0">
                  <a:pos x="T4" y="T5"/>
                </a:cxn>
                <a:cxn ang="0">
                  <a:pos x="T6" y="T7"/>
                </a:cxn>
                <a:cxn ang="0">
                  <a:pos x="T8" y="T9"/>
                </a:cxn>
                <a:cxn ang="0">
                  <a:pos x="T10" y="T11"/>
                </a:cxn>
              </a:cxnLst>
              <a:rect l="0" t="0" r="r" b="b"/>
              <a:pathLst>
                <a:path w="48" h="48">
                  <a:moveTo>
                    <a:pt x="48" y="0"/>
                  </a:moveTo>
                  <a:lnTo>
                    <a:pt x="10" y="20"/>
                  </a:lnTo>
                  <a:lnTo>
                    <a:pt x="0" y="26"/>
                  </a:lnTo>
                  <a:lnTo>
                    <a:pt x="10" y="48"/>
                  </a:lnTo>
                  <a:lnTo>
                    <a:pt x="12" y="48"/>
                  </a:lnTo>
                  <a:lnTo>
                    <a:pt x="48" y="0"/>
                  </a:lnTo>
                  <a:close/>
                </a:path>
              </a:pathLst>
            </a:custGeom>
            <a:solidFill>
              <a:srgbClr val="52A7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3" name="Freeform 39"/>
            <p:cNvSpPr>
              <a:spLocks/>
            </p:cNvSpPr>
            <p:nvPr userDrawn="1"/>
          </p:nvSpPr>
          <p:spPr bwMode="gray">
            <a:xfrm>
              <a:off x="9850438" y="3676650"/>
              <a:ext cx="76200" cy="76200"/>
            </a:xfrm>
            <a:custGeom>
              <a:avLst/>
              <a:gdLst>
                <a:gd name="T0" fmla="*/ 48 w 48"/>
                <a:gd name="T1" fmla="*/ 0 h 48"/>
                <a:gd name="T2" fmla="*/ 10 w 48"/>
                <a:gd name="T3" fmla="*/ 20 h 48"/>
                <a:gd name="T4" fmla="*/ 0 w 48"/>
                <a:gd name="T5" fmla="*/ 26 h 48"/>
                <a:gd name="T6" fmla="*/ 10 w 48"/>
                <a:gd name="T7" fmla="*/ 48 h 48"/>
                <a:gd name="T8" fmla="*/ 12 w 48"/>
                <a:gd name="T9" fmla="*/ 48 h 48"/>
                <a:gd name="T10" fmla="*/ 48 w 48"/>
                <a:gd name="T11" fmla="*/ 0 h 48"/>
              </a:gdLst>
              <a:ahLst/>
              <a:cxnLst>
                <a:cxn ang="0">
                  <a:pos x="T0" y="T1"/>
                </a:cxn>
                <a:cxn ang="0">
                  <a:pos x="T2" y="T3"/>
                </a:cxn>
                <a:cxn ang="0">
                  <a:pos x="T4" y="T5"/>
                </a:cxn>
                <a:cxn ang="0">
                  <a:pos x="T6" y="T7"/>
                </a:cxn>
                <a:cxn ang="0">
                  <a:pos x="T8" y="T9"/>
                </a:cxn>
                <a:cxn ang="0">
                  <a:pos x="T10" y="T11"/>
                </a:cxn>
              </a:cxnLst>
              <a:rect l="0" t="0" r="r" b="b"/>
              <a:pathLst>
                <a:path w="48" h="48">
                  <a:moveTo>
                    <a:pt x="48" y="0"/>
                  </a:moveTo>
                  <a:lnTo>
                    <a:pt x="10" y="20"/>
                  </a:lnTo>
                  <a:lnTo>
                    <a:pt x="0" y="26"/>
                  </a:lnTo>
                  <a:lnTo>
                    <a:pt x="10" y="48"/>
                  </a:lnTo>
                  <a:lnTo>
                    <a:pt x="12" y="48"/>
                  </a:lnTo>
                  <a:lnTo>
                    <a:pt x="4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4" name="Freeform 40"/>
            <p:cNvSpPr>
              <a:spLocks/>
            </p:cNvSpPr>
            <p:nvPr userDrawn="1"/>
          </p:nvSpPr>
          <p:spPr bwMode="gray">
            <a:xfrm>
              <a:off x="11160125" y="4137025"/>
              <a:ext cx="155575" cy="320675"/>
            </a:xfrm>
            <a:custGeom>
              <a:avLst/>
              <a:gdLst>
                <a:gd name="T0" fmla="*/ 43 w 46"/>
                <a:gd name="T1" fmla="*/ 0 h 102"/>
                <a:gd name="T2" fmla="*/ 5 w 46"/>
                <a:gd name="T3" fmla="*/ 0 h 102"/>
                <a:gd name="T4" fmla="*/ 1 w 46"/>
                <a:gd name="T5" fmla="*/ 76 h 102"/>
                <a:gd name="T6" fmla="*/ 0 w 46"/>
                <a:gd name="T7" fmla="*/ 102 h 102"/>
                <a:gd name="T8" fmla="*/ 46 w 46"/>
                <a:gd name="T9" fmla="*/ 73 h 102"/>
                <a:gd name="T10" fmla="*/ 43 w 46"/>
                <a:gd name="T11" fmla="*/ 0 h 102"/>
              </a:gdLst>
              <a:ahLst/>
              <a:cxnLst>
                <a:cxn ang="0">
                  <a:pos x="T0" y="T1"/>
                </a:cxn>
                <a:cxn ang="0">
                  <a:pos x="T2" y="T3"/>
                </a:cxn>
                <a:cxn ang="0">
                  <a:pos x="T4" y="T5"/>
                </a:cxn>
                <a:cxn ang="0">
                  <a:pos x="T6" y="T7"/>
                </a:cxn>
                <a:cxn ang="0">
                  <a:pos x="T8" y="T9"/>
                </a:cxn>
                <a:cxn ang="0">
                  <a:pos x="T10" y="T11"/>
                </a:cxn>
              </a:cxnLst>
              <a:rect l="0" t="0" r="r" b="b"/>
              <a:pathLst>
                <a:path w="46" h="102">
                  <a:moveTo>
                    <a:pt x="43" y="0"/>
                  </a:moveTo>
                  <a:cubicBezTo>
                    <a:pt x="5" y="0"/>
                    <a:pt x="5" y="0"/>
                    <a:pt x="5" y="0"/>
                  </a:cubicBezTo>
                  <a:cubicBezTo>
                    <a:pt x="1" y="76"/>
                    <a:pt x="1" y="76"/>
                    <a:pt x="1" y="76"/>
                  </a:cubicBezTo>
                  <a:cubicBezTo>
                    <a:pt x="0" y="102"/>
                    <a:pt x="0" y="102"/>
                    <a:pt x="0" y="102"/>
                  </a:cubicBezTo>
                  <a:cubicBezTo>
                    <a:pt x="15" y="92"/>
                    <a:pt x="30" y="82"/>
                    <a:pt x="46" y="73"/>
                  </a:cubicBezTo>
                  <a:cubicBezTo>
                    <a:pt x="43" y="0"/>
                    <a:pt x="43" y="0"/>
                    <a:pt x="43" y="0"/>
                  </a:cubicBezTo>
                </a:path>
              </a:pathLst>
            </a:custGeom>
            <a:solidFill>
              <a:srgbClr val="7790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5" name="Freeform 41"/>
            <p:cNvSpPr>
              <a:spLocks/>
            </p:cNvSpPr>
            <p:nvPr userDrawn="1"/>
          </p:nvSpPr>
          <p:spPr bwMode="gray">
            <a:xfrm>
              <a:off x="11177588" y="4095750"/>
              <a:ext cx="127000" cy="41275"/>
            </a:xfrm>
            <a:custGeom>
              <a:avLst/>
              <a:gdLst>
                <a:gd name="T0" fmla="*/ 37 w 38"/>
                <a:gd name="T1" fmla="*/ 0 h 13"/>
                <a:gd name="T2" fmla="*/ 18 w 38"/>
                <a:gd name="T3" fmla="*/ 1 h 13"/>
                <a:gd name="T4" fmla="*/ 0 w 38"/>
                <a:gd name="T5" fmla="*/ 0 h 13"/>
                <a:gd name="T6" fmla="*/ 0 w 38"/>
                <a:gd name="T7" fmla="*/ 13 h 13"/>
                <a:gd name="T8" fmla="*/ 0 w 38"/>
                <a:gd name="T9" fmla="*/ 13 h 13"/>
                <a:gd name="T10" fmla="*/ 38 w 38"/>
                <a:gd name="T11" fmla="*/ 13 h 13"/>
                <a:gd name="T12" fmla="*/ 38 w 38"/>
                <a:gd name="T13" fmla="*/ 13 h 13"/>
                <a:gd name="T14" fmla="*/ 37 w 38"/>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
                  <a:moveTo>
                    <a:pt x="37" y="0"/>
                  </a:moveTo>
                  <a:cubicBezTo>
                    <a:pt x="31" y="1"/>
                    <a:pt x="25" y="1"/>
                    <a:pt x="18" y="1"/>
                  </a:cubicBezTo>
                  <a:cubicBezTo>
                    <a:pt x="12" y="1"/>
                    <a:pt x="6" y="1"/>
                    <a:pt x="0" y="0"/>
                  </a:cubicBezTo>
                  <a:cubicBezTo>
                    <a:pt x="0" y="13"/>
                    <a:pt x="0" y="13"/>
                    <a:pt x="0" y="13"/>
                  </a:cubicBezTo>
                  <a:cubicBezTo>
                    <a:pt x="0" y="13"/>
                    <a:pt x="0" y="13"/>
                    <a:pt x="0" y="13"/>
                  </a:cubicBezTo>
                  <a:cubicBezTo>
                    <a:pt x="38" y="13"/>
                    <a:pt x="38" y="13"/>
                    <a:pt x="38" y="13"/>
                  </a:cubicBezTo>
                  <a:cubicBezTo>
                    <a:pt x="38" y="13"/>
                    <a:pt x="38" y="13"/>
                    <a:pt x="38" y="13"/>
                  </a:cubicBezTo>
                  <a:cubicBezTo>
                    <a:pt x="37" y="0"/>
                    <a:pt x="37" y="0"/>
                    <a:pt x="37" y="0"/>
                  </a:cubicBezTo>
                </a:path>
              </a:pathLst>
            </a:custGeom>
            <a:solidFill>
              <a:srgbClr val="7790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6" name="Freeform 42"/>
            <p:cNvSpPr>
              <a:spLocks noEditPoints="1"/>
            </p:cNvSpPr>
            <p:nvPr userDrawn="1"/>
          </p:nvSpPr>
          <p:spPr bwMode="gray">
            <a:xfrm>
              <a:off x="11093450" y="3648075"/>
              <a:ext cx="650875" cy="447675"/>
            </a:xfrm>
            <a:custGeom>
              <a:avLst/>
              <a:gdLst>
                <a:gd name="T0" fmla="*/ 19 w 194"/>
                <a:gd name="T1" fmla="*/ 114 h 142"/>
                <a:gd name="T2" fmla="*/ 0 w 194"/>
                <a:gd name="T3" fmla="*/ 139 h 142"/>
                <a:gd name="T4" fmla="*/ 25 w 194"/>
                <a:gd name="T5" fmla="*/ 142 h 142"/>
                <a:gd name="T6" fmla="*/ 26 w 194"/>
                <a:gd name="T7" fmla="*/ 123 h 142"/>
                <a:gd name="T8" fmla="*/ 19 w 194"/>
                <a:gd name="T9" fmla="*/ 114 h 142"/>
                <a:gd name="T10" fmla="*/ 108 w 194"/>
                <a:gd name="T11" fmla="*/ 32 h 142"/>
                <a:gd name="T12" fmla="*/ 60 w 194"/>
                <a:gd name="T13" fmla="*/ 90 h 142"/>
                <a:gd name="T14" fmla="*/ 60 w 194"/>
                <a:gd name="T15" fmla="*/ 98 h 142"/>
                <a:gd name="T16" fmla="*/ 62 w 194"/>
                <a:gd name="T17" fmla="*/ 142 h 142"/>
                <a:gd name="T18" fmla="*/ 110 w 194"/>
                <a:gd name="T19" fmla="*/ 132 h 142"/>
                <a:gd name="T20" fmla="*/ 142 w 194"/>
                <a:gd name="T21" fmla="*/ 80 h 142"/>
                <a:gd name="T22" fmla="*/ 160 w 194"/>
                <a:gd name="T23" fmla="*/ 108 h 142"/>
                <a:gd name="T24" fmla="*/ 194 w 194"/>
                <a:gd name="T25" fmla="*/ 81 h 142"/>
                <a:gd name="T26" fmla="*/ 108 w 194"/>
                <a:gd name="T27" fmla="*/ 32 h 142"/>
                <a:gd name="T28" fmla="*/ 74 w 194"/>
                <a:gd name="T29" fmla="*/ 0 h 142"/>
                <a:gd name="T30" fmla="*/ 66 w 194"/>
                <a:gd name="T31" fmla="*/ 10 h 142"/>
                <a:gd name="T32" fmla="*/ 57 w 194"/>
                <a:gd name="T33" fmla="*/ 39 h 142"/>
                <a:gd name="T34" fmla="*/ 58 w 194"/>
                <a:gd name="T35" fmla="*/ 63 h 142"/>
                <a:gd name="T36" fmla="*/ 102 w 194"/>
                <a:gd name="T37" fmla="*/ 27 h 142"/>
                <a:gd name="T38" fmla="*/ 74 w 194"/>
                <a:gd name="T39"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4" h="142">
                  <a:moveTo>
                    <a:pt x="19" y="114"/>
                  </a:moveTo>
                  <a:cubicBezTo>
                    <a:pt x="13" y="122"/>
                    <a:pt x="6" y="131"/>
                    <a:pt x="0" y="139"/>
                  </a:cubicBezTo>
                  <a:cubicBezTo>
                    <a:pt x="8" y="140"/>
                    <a:pt x="17" y="142"/>
                    <a:pt x="25" y="142"/>
                  </a:cubicBezTo>
                  <a:cubicBezTo>
                    <a:pt x="26" y="123"/>
                    <a:pt x="26" y="123"/>
                    <a:pt x="26" y="123"/>
                  </a:cubicBezTo>
                  <a:cubicBezTo>
                    <a:pt x="19" y="114"/>
                    <a:pt x="19" y="114"/>
                    <a:pt x="19" y="114"/>
                  </a:cubicBezTo>
                  <a:moveTo>
                    <a:pt x="108" y="32"/>
                  </a:moveTo>
                  <a:cubicBezTo>
                    <a:pt x="60" y="90"/>
                    <a:pt x="60" y="90"/>
                    <a:pt x="60" y="90"/>
                  </a:cubicBezTo>
                  <a:cubicBezTo>
                    <a:pt x="60" y="98"/>
                    <a:pt x="60" y="98"/>
                    <a:pt x="60" y="98"/>
                  </a:cubicBezTo>
                  <a:cubicBezTo>
                    <a:pt x="62" y="142"/>
                    <a:pt x="62" y="142"/>
                    <a:pt x="62" y="142"/>
                  </a:cubicBezTo>
                  <a:cubicBezTo>
                    <a:pt x="79" y="141"/>
                    <a:pt x="95" y="137"/>
                    <a:pt x="110" y="132"/>
                  </a:cubicBezTo>
                  <a:cubicBezTo>
                    <a:pt x="126" y="103"/>
                    <a:pt x="142" y="80"/>
                    <a:pt x="142" y="80"/>
                  </a:cubicBezTo>
                  <a:cubicBezTo>
                    <a:pt x="142" y="80"/>
                    <a:pt x="149" y="91"/>
                    <a:pt x="160" y="108"/>
                  </a:cubicBezTo>
                  <a:cubicBezTo>
                    <a:pt x="172" y="100"/>
                    <a:pt x="183" y="91"/>
                    <a:pt x="194" y="81"/>
                  </a:cubicBezTo>
                  <a:cubicBezTo>
                    <a:pt x="163" y="69"/>
                    <a:pt x="134" y="52"/>
                    <a:pt x="108" y="32"/>
                  </a:cubicBezTo>
                  <a:moveTo>
                    <a:pt x="74" y="0"/>
                  </a:moveTo>
                  <a:cubicBezTo>
                    <a:pt x="66" y="10"/>
                    <a:pt x="66" y="10"/>
                    <a:pt x="66" y="10"/>
                  </a:cubicBezTo>
                  <a:cubicBezTo>
                    <a:pt x="63" y="20"/>
                    <a:pt x="60" y="29"/>
                    <a:pt x="57" y="39"/>
                  </a:cubicBezTo>
                  <a:cubicBezTo>
                    <a:pt x="58" y="63"/>
                    <a:pt x="58" y="63"/>
                    <a:pt x="58" y="63"/>
                  </a:cubicBezTo>
                  <a:cubicBezTo>
                    <a:pt x="102" y="27"/>
                    <a:pt x="102" y="27"/>
                    <a:pt x="102" y="27"/>
                  </a:cubicBezTo>
                  <a:cubicBezTo>
                    <a:pt x="92" y="19"/>
                    <a:pt x="83" y="10"/>
                    <a:pt x="74" y="0"/>
                  </a:cubicBezTo>
                </a:path>
              </a:pathLst>
            </a:custGeom>
            <a:solidFill>
              <a:srgbClr val="73A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7" name="Freeform 43"/>
            <p:cNvSpPr>
              <a:spLocks/>
            </p:cNvSpPr>
            <p:nvPr userDrawn="1"/>
          </p:nvSpPr>
          <p:spPr bwMode="gray">
            <a:xfrm>
              <a:off x="11110913" y="2757488"/>
              <a:ext cx="841375" cy="1146175"/>
            </a:xfrm>
            <a:custGeom>
              <a:avLst/>
              <a:gdLst>
                <a:gd name="T0" fmla="*/ 38 w 251"/>
                <a:gd name="T1" fmla="*/ 0 h 364"/>
                <a:gd name="T2" fmla="*/ 0 w 251"/>
                <a:gd name="T3" fmla="*/ 3 h 364"/>
                <a:gd name="T4" fmla="*/ 38 w 251"/>
                <a:gd name="T5" fmla="*/ 64 h 364"/>
                <a:gd name="T6" fmla="*/ 39 w 251"/>
                <a:gd name="T7" fmla="*/ 51 h 364"/>
                <a:gd name="T8" fmla="*/ 40 w 251"/>
                <a:gd name="T9" fmla="*/ 67 h 364"/>
                <a:gd name="T10" fmla="*/ 61 w 251"/>
                <a:gd name="T11" fmla="*/ 125 h 364"/>
                <a:gd name="T12" fmla="*/ 74 w 251"/>
                <a:gd name="T13" fmla="*/ 115 h 364"/>
                <a:gd name="T14" fmla="*/ 63 w 251"/>
                <a:gd name="T15" fmla="*/ 132 h 364"/>
                <a:gd name="T16" fmla="*/ 72 w 251"/>
                <a:gd name="T17" fmla="*/ 209 h 364"/>
                <a:gd name="T18" fmla="*/ 67 w 251"/>
                <a:gd name="T19" fmla="*/ 266 h 364"/>
                <a:gd name="T20" fmla="*/ 112 w 251"/>
                <a:gd name="T21" fmla="*/ 229 h 364"/>
                <a:gd name="T22" fmla="*/ 69 w 251"/>
                <a:gd name="T23" fmla="*/ 283 h 364"/>
                <a:gd name="T24" fmla="*/ 97 w 251"/>
                <a:gd name="T25" fmla="*/ 310 h 364"/>
                <a:gd name="T26" fmla="*/ 128 w 251"/>
                <a:gd name="T27" fmla="*/ 284 h 364"/>
                <a:gd name="T28" fmla="*/ 103 w 251"/>
                <a:gd name="T29" fmla="*/ 315 h 364"/>
                <a:gd name="T30" fmla="*/ 189 w 251"/>
                <a:gd name="T31" fmla="*/ 364 h 364"/>
                <a:gd name="T32" fmla="*/ 251 w 251"/>
                <a:gd name="T33" fmla="*/ 213 h 364"/>
                <a:gd name="T34" fmla="*/ 38 w 251"/>
                <a:gd name="T35"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1" h="364">
                  <a:moveTo>
                    <a:pt x="38" y="0"/>
                  </a:moveTo>
                  <a:cubicBezTo>
                    <a:pt x="25" y="0"/>
                    <a:pt x="12" y="1"/>
                    <a:pt x="0" y="3"/>
                  </a:cubicBezTo>
                  <a:cubicBezTo>
                    <a:pt x="15" y="22"/>
                    <a:pt x="28" y="42"/>
                    <a:pt x="38" y="64"/>
                  </a:cubicBezTo>
                  <a:cubicBezTo>
                    <a:pt x="39" y="51"/>
                    <a:pt x="39" y="51"/>
                    <a:pt x="39" y="51"/>
                  </a:cubicBezTo>
                  <a:cubicBezTo>
                    <a:pt x="40" y="67"/>
                    <a:pt x="40" y="67"/>
                    <a:pt x="40" y="67"/>
                  </a:cubicBezTo>
                  <a:cubicBezTo>
                    <a:pt x="48" y="86"/>
                    <a:pt x="56" y="105"/>
                    <a:pt x="61" y="125"/>
                  </a:cubicBezTo>
                  <a:cubicBezTo>
                    <a:pt x="74" y="115"/>
                    <a:pt x="74" y="115"/>
                    <a:pt x="74" y="115"/>
                  </a:cubicBezTo>
                  <a:cubicBezTo>
                    <a:pt x="63" y="132"/>
                    <a:pt x="63" y="132"/>
                    <a:pt x="63" y="132"/>
                  </a:cubicBezTo>
                  <a:cubicBezTo>
                    <a:pt x="68" y="157"/>
                    <a:pt x="72" y="183"/>
                    <a:pt x="72" y="209"/>
                  </a:cubicBezTo>
                  <a:cubicBezTo>
                    <a:pt x="72" y="229"/>
                    <a:pt x="70" y="248"/>
                    <a:pt x="67" y="266"/>
                  </a:cubicBezTo>
                  <a:cubicBezTo>
                    <a:pt x="112" y="229"/>
                    <a:pt x="112" y="229"/>
                    <a:pt x="112" y="229"/>
                  </a:cubicBezTo>
                  <a:cubicBezTo>
                    <a:pt x="69" y="283"/>
                    <a:pt x="69" y="283"/>
                    <a:pt x="69" y="283"/>
                  </a:cubicBezTo>
                  <a:cubicBezTo>
                    <a:pt x="78" y="293"/>
                    <a:pt x="87" y="302"/>
                    <a:pt x="97" y="310"/>
                  </a:cubicBezTo>
                  <a:cubicBezTo>
                    <a:pt x="128" y="284"/>
                    <a:pt x="128" y="284"/>
                    <a:pt x="128" y="284"/>
                  </a:cubicBezTo>
                  <a:cubicBezTo>
                    <a:pt x="103" y="315"/>
                    <a:pt x="103" y="315"/>
                    <a:pt x="103" y="315"/>
                  </a:cubicBezTo>
                  <a:cubicBezTo>
                    <a:pt x="129" y="335"/>
                    <a:pt x="158" y="352"/>
                    <a:pt x="189" y="364"/>
                  </a:cubicBezTo>
                  <a:cubicBezTo>
                    <a:pt x="227" y="325"/>
                    <a:pt x="251" y="272"/>
                    <a:pt x="251" y="213"/>
                  </a:cubicBezTo>
                  <a:cubicBezTo>
                    <a:pt x="251" y="95"/>
                    <a:pt x="156" y="0"/>
                    <a:pt x="38" y="0"/>
                  </a:cubicBezTo>
                </a:path>
              </a:pathLst>
            </a:custGeom>
            <a:solidFill>
              <a:srgbClr val="73A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8" name="Freeform 44"/>
            <p:cNvSpPr>
              <a:spLocks noEditPoints="1"/>
            </p:cNvSpPr>
            <p:nvPr userDrawn="1"/>
          </p:nvSpPr>
          <p:spPr bwMode="gray">
            <a:xfrm>
              <a:off x="10523538" y="2767013"/>
              <a:ext cx="828675" cy="1319212"/>
            </a:xfrm>
            <a:custGeom>
              <a:avLst/>
              <a:gdLst>
                <a:gd name="T0" fmla="*/ 236 w 247"/>
                <a:gd name="T1" fmla="*/ 290 h 419"/>
                <a:gd name="T2" fmla="*/ 226 w 247"/>
                <a:gd name="T3" fmla="*/ 302 h 419"/>
                <a:gd name="T4" fmla="*/ 227 w 247"/>
                <a:gd name="T5" fmla="*/ 319 h 419"/>
                <a:gd name="T6" fmla="*/ 236 w 247"/>
                <a:gd name="T7" fmla="*/ 290 h 419"/>
                <a:gd name="T8" fmla="*/ 238 w 247"/>
                <a:gd name="T9" fmla="*/ 129 h 419"/>
                <a:gd name="T10" fmla="*/ 219 w 247"/>
                <a:gd name="T11" fmla="*/ 156 h 419"/>
                <a:gd name="T12" fmla="*/ 225 w 247"/>
                <a:gd name="T13" fmla="*/ 277 h 419"/>
                <a:gd name="T14" fmla="*/ 242 w 247"/>
                <a:gd name="T15" fmla="*/ 263 h 419"/>
                <a:gd name="T16" fmla="*/ 247 w 247"/>
                <a:gd name="T17" fmla="*/ 206 h 419"/>
                <a:gd name="T18" fmla="*/ 238 w 247"/>
                <a:gd name="T19" fmla="*/ 129 h 419"/>
                <a:gd name="T20" fmla="*/ 215 w 247"/>
                <a:gd name="T21" fmla="*/ 64 h 419"/>
                <a:gd name="T22" fmla="*/ 218 w 247"/>
                <a:gd name="T23" fmla="*/ 136 h 419"/>
                <a:gd name="T24" fmla="*/ 236 w 247"/>
                <a:gd name="T25" fmla="*/ 122 h 419"/>
                <a:gd name="T26" fmla="*/ 215 w 247"/>
                <a:gd name="T27" fmla="*/ 64 h 419"/>
                <a:gd name="T28" fmla="*/ 175 w 247"/>
                <a:gd name="T29" fmla="*/ 0 h 419"/>
                <a:gd name="T30" fmla="*/ 0 w 247"/>
                <a:gd name="T31" fmla="*/ 210 h 419"/>
                <a:gd name="T32" fmla="*/ 170 w 247"/>
                <a:gd name="T33" fmla="*/ 419 h 419"/>
                <a:gd name="T34" fmla="*/ 189 w 247"/>
                <a:gd name="T35" fmla="*/ 394 h 419"/>
                <a:gd name="T36" fmla="*/ 123 w 247"/>
                <a:gd name="T37" fmla="*/ 315 h 419"/>
                <a:gd name="T38" fmla="*/ 198 w 247"/>
                <a:gd name="T39" fmla="*/ 377 h 419"/>
                <a:gd name="T40" fmla="*/ 202 w 247"/>
                <a:gd name="T41" fmla="*/ 285 h 419"/>
                <a:gd name="T42" fmla="*/ 139 w 247"/>
                <a:gd name="T43" fmla="*/ 207 h 419"/>
                <a:gd name="T44" fmla="*/ 203 w 247"/>
                <a:gd name="T45" fmla="*/ 259 h 419"/>
                <a:gd name="T46" fmla="*/ 206 w 247"/>
                <a:gd name="T47" fmla="*/ 204 h 419"/>
                <a:gd name="T48" fmla="*/ 157 w 247"/>
                <a:gd name="T49" fmla="*/ 140 h 419"/>
                <a:gd name="T50" fmla="*/ 207 w 247"/>
                <a:gd name="T51" fmla="*/ 179 h 419"/>
                <a:gd name="T52" fmla="*/ 213 w 247"/>
                <a:gd name="T53" fmla="*/ 61 h 419"/>
                <a:gd name="T54" fmla="*/ 175 w 247"/>
                <a:gd name="T55"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7" h="419">
                  <a:moveTo>
                    <a:pt x="236" y="290"/>
                  </a:moveTo>
                  <a:cubicBezTo>
                    <a:pt x="226" y="302"/>
                    <a:pt x="226" y="302"/>
                    <a:pt x="226" y="302"/>
                  </a:cubicBezTo>
                  <a:cubicBezTo>
                    <a:pt x="227" y="319"/>
                    <a:pt x="227" y="319"/>
                    <a:pt x="227" y="319"/>
                  </a:cubicBezTo>
                  <a:cubicBezTo>
                    <a:pt x="230" y="309"/>
                    <a:pt x="233" y="300"/>
                    <a:pt x="236" y="290"/>
                  </a:cubicBezTo>
                  <a:moveTo>
                    <a:pt x="238" y="129"/>
                  </a:moveTo>
                  <a:cubicBezTo>
                    <a:pt x="219" y="156"/>
                    <a:pt x="219" y="156"/>
                    <a:pt x="219" y="156"/>
                  </a:cubicBezTo>
                  <a:cubicBezTo>
                    <a:pt x="225" y="277"/>
                    <a:pt x="225" y="277"/>
                    <a:pt x="225" y="277"/>
                  </a:cubicBezTo>
                  <a:cubicBezTo>
                    <a:pt x="242" y="263"/>
                    <a:pt x="242" y="263"/>
                    <a:pt x="242" y="263"/>
                  </a:cubicBezTo>
                  <a:cubicBezTo>
                    <a:pt x="245" y="245"/>
                    <a:pt x="247" y="226"/>
                    <a:pt x="247" y="206"/>
                  </a:cubicBezTo>
                  <a:cubicBezTo>
                    <a:pt x="247" y="180"/>
                    <a:pt x="243" y="154"/>
                    <a:pt x="238" y="129"/>
                  </a:cubicBezTo>
                  <a:moveTo>
                    <a:pt x="215" y="64"/>
                  </a:moveTo>
                  <a:cubicBezTo>
                    <a:pt x="218" y="136"/>
                    <a:pt x="218" y="136"/>
                    <a:pt x="218" y="136"/>
                  </a:cubicBezTo>
                  <a:cubicBezTo>
                    <a:pt x="236" y="122"/>
                    <a:pt x="236" y="122"/>
                    <a:pt x="236" y="122"/>
                  </a:cubicBezTo>
                  <a:cubicBezTo>
                    <a:pt x="231" y="102"/>
                    <a:pt x="223" y="83"/>
                    <a:pt x="215" y="64"/>
                  </a:cubicBezTo>
                  <a:moveTo>
                    <a:pt x="175" y="0"/>
                  </a:moveTo>
                  <a:cubicBezTo>
                    <a:pt x="76" y="18"/>
                    <a:pt x="0" y="105"/>
                    <a:pt x="0" y="210"/>
                  </a:cubicBezTo>
                  <a:cubicBezTo>
                    <a:pt x="0" y="313"/>
                    <a:pt x="73" y="398"/>
                    <a:pt x="170" y="419"/>
                  </a:cubicBezTo>
                  <a:cubicBezTo>
                    <a:pt x="176" y="411"/>
                    <a:pt x="183" y="402"/>
                    <a:pt x="189" y="394"/>
                  </a:cubicBezTo>
                  <a:cubicBezTo>
                    <a:pt x="123" y="315"/>
                    <a:pt x="123" y="315"/>
                    <a:pt x="123" y="315"/>
                  </a:cubicBezTo>
                  <a:cubicBezTo>
                    <a:pt x="198" y="377"/>
                    <a:pt x="198" y="377"/>
                    <a:pt x="198" y="377"/>
                  </a:cubicBezTo>
                  <a:cubicBezTo>
                    <a:pt x="202" y="285"/>
                    <a:pt x="202" y="285"/>
                    <a:pt x="202" y="285"/>
                  </a:cubicBezTo>
                  <a:cubicBezTo>
                    <a:pt x="139" y="207"/>
                    <a:pt x="139" y="207"/>
                    <a:pt x="139" y="207"/>
                  </a:cubicBezTo>
                  <a:cubicBezTo>
                    <a:pt x="203" y="259"/>
                    <a:pt x="203" y="259"/>
                    <a:pt x="203" y="259"/>
                  </a:cubicBezTo>
                  <a:cubicBezTo>
                    <a:pt x="206" y="204"/>
                    <a:pt x="206" y="204"/>
                    <a:pt x="206" y="204"/>
                  </a:cubicBezTo>
                  <a:cubicBezTo>
                    <a:pt x="157" y="140"/>
                    <a:pt x="157" y="140"/>
                    <a:pt x="157" y="140"/>
                  </a:cubicBezTo>
                  <a:cubicBezTo>
                    <a:pt x="207" y="179"/>
                    <a:pt x="207" y="179"/>
                    <a:pt x="207" y="179"/>
                  </a:cubicBezTo>
                  <a:cubicBezTo>
                    <a:pt x="213" y="61"/>
                    <a:pt x="213" y="61"/>
                    <a:pt x="213" y="61"/>
                  </a:cubicBezTo>
                  <a:cubicBezTo>
                    <a:pt x="203" y="39"/>
                    <a:pt x="190" y="19"/>
                    <a:pt x="175" y="0"/>
                  </a:cubicBezTo>
                </a:path>
              </a:pathLst>
            </a:custGeom>
            <a:solidFill>
              <a:srgbClr val="73A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9" name="Freeform 45"/>
            <p:cNvSpPr>
              <a:spLocks/>
            </p:cNvSpPr>
            <p:nvPr userDrawn="1"/>
          </p:nvSpPr>
          <p:spPr bwMode="gray">
            <a:xfrm>
              <a:off x="11237913" y="2917825"/>
              <a:ext cx="6350" cy="50800"/>
            </a:xfrm>
            <a:custGeom>
              <a:avLst/>
              <a:gdLst>
                <a:gd name="T0" fmla="*/ 1 w 2"/>
                <a:gd name="T1" fmla="*/ 0 h 16"/>
                <a:gd name="T2" fmla="*/ 0 w 2"/>
                <a:gd name="T3" fmla="*/ 13 h 16"/>
                <a:gd name="T4" fmla="*/ 2 w 2"/>
                <a:gd name="T5" fmla="*/ 16 h 16"/>
                <a:gd name="T6" fmla="*/ 1 w 2"/>
                <a:gd name="T7" fmla="*/ 0 h 16"/>
              </a:gdLst>
              <a:ahLst/>
              <a:cxnLst>
                <a:cxn ang="0">
                  <a:pos x="T0" y="T1"/>
                </a:cxn>
                <a:cxn ang="0">
                  <a:pos x="T2" y="T3"/>
                </a:cxn>
                <a:cxn ang="0">
                  <a:pos x="T4" y="T5"/>
                </a:cxn>
                <a:cxn ang="0">
                  <a:pos x="T6" y="T7"/>
                </a:cxn>
              </a:cxnLst>
              <a:rect l="0" t="0" r="r" b="b"/>
              <a:pathLst>
                <a:path w="2" h="16">
                  <a:moveTo>
                    <a:pt x="1" y="0"/>
                  </a:moveTo>
                  <a:cubicBezTo>
                    <a:pt x="0" y="13"/>
                    <a:pt x="0" y="13"/>
                    <a:pt x="0" y="13"/>
                  </a:cubicBezTo>
                  <a:cubicBezTo>
                    <a:pt x="1" y="14"/>
                    <a:pt x="1" y="15"/>
                    <a:pt x="2" y="16"/>
                  </a:cubicBezTo>
                  <a:cubicBezTo>
                    <a:pt x="1" y="0"/>
                    <a:pt x="1" y="0"/>
                    <a:pt x="1"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0" name="Freeform 46"/>
            <p:cNvSpPr>
              <a:spLocks noEditPoints="1"/>
            </p:cNvSpPr>
            <p:nvPr userDrawn="1"/>
          </p:nvSpPr>
          <p:spPr bwMode="gray">
            <a:xfrm>
              <a:off x="11187113" y="2959100"/>
              <a:ext cx="90487" cy="995362"/>
            </a:xfrm>
            <a:custGeom>
              <a:avLst/>
              <a:gdLst>
                <a:gd name="T0" fmla="*/ 4 w 27"/>
                <a:gd name="T1" fmla="*/ 224 h 316"/>
                <a:gd name="T2" fmla="*/ 0 w 27"/>
                <a:gd name="T3" fmla="*/ 316 h 316"/>
                <a:gd name="T4" fmla="*/ 0 w 27"/>
                <a:gd name="T5" fmla="*/ 316 h 316"/>
                <a:gd name="T6" fmla="*/ 5 w 27"/>
                <a:gd name="T7" fmla="*/ 225 h 316"/>
                <a:gd name="T8" fmla="*/ 4 w 27"/>
                <a:gd name="T9" fmla="*/ 224 h 316"/>
                <a:gd name="T10" fmla="*/ 8 w 27"/>
                <a:gd name="T11" fmla="*/ 143 h 316"/>
                <a:gd name="T12" fmla="*/ 5 w 27"/>
                <a:gd name="T13" fmla="*/ 198 h 316"/>
                <a:gd name="T14" fmla="*/ 6 w 27"/>
                <a:gd name="T15" fmla="*/ 198 h 316"/>
                <a:gd name="T16" fmla="*/ 9 w 27"/>
                <a:gd name="T17" fmla="*/ 144 h 316"/>
                <a:gd name="T18" fmla="*/ 8 w 27"/>
                <a:gd name="T19" fmla="*/ 143 h 316"/>
                <a:gd name="T20" fmla="*/ 21 w 27"/>
                <a:gd name="T21" fmla="*/ 95 h 316"/>
                <a:gd name="T22" fmla="*/ 20 w 27"/>
                <a:gd name="T23" fmla="*/ 97 h 316"/>
                <a:gd name="T24" fmla="*/ 27 w 27"/>
                <a:gd name="T25" fmla="*/ 216 h 316"/>
                <a:gd name="T26" fmla="*/ 27 w 27"/>
                <a:gd name="T27" fmla="*/ 216 h 316"/>
                <a:gd name="T28" fmla="*/ 21 w 27"/>
                <a:gd name="T29" fmla="*/ 95 h 316"/>
                <a:gd name="T30" fmla="*/ 15 w 27"/>
                <a:gd name="T31" fmla="*/ 0 h 316"/>
                <a:gd name="T32" fmla="*/ 9 w 27"/>
                <a:gd name="T33" fmla="*/ 118 h 316"/>
                <a:gd name="T34" fmla="*/ 10 w 27"/>
                <a:gd name="T35" fmla="*/ 118 h 316"/>
                <a:gd name="T36" fmla="*/ 16 w 27"/>
                <a:gd name="T37" fmla="*/ 14 h 316"/>
                <a:gd name="T38" fmla="*/ 19 w 27"/>
                <a:gd name="T39" fmla="*/ 76 h 316"/>
                <a:gd name="T40" fmla="*/ 20 w 27"/>
                <a:gd name="T41" fmla="*/ 75 h 316"/>
                <a:gd name="T42" fmla="*/ 17 w 27"/>
                <a:gd name="T43" fmla="*/ 3 h 316"/>
                <a:gd name="T44" fmla="*/ 15 w 27"/>
                <a:gd name="T45"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 h="316">
                  <a:moveTo>
                    <a:pt x="4" y="224"/>
                  </a:moveTo>
                  <a:cubicBezTo>
                    <a:pt x="0" y="316"/>
                    <a:pt x="0" y="316"/>
                    <a:pt x="0" y="316"/>
                  </a:cubicBezTo>
                  <a:cubicBezTo>
                    <a:pt x="0" y="316"/>
                    <a:pt x="0" y="316"/>
                    <a:pt x="0" y="316"/>
                  </a:cubicBezTo>
                  <a:cubicBezTo>
                    <a:pt x="5" y="225"/>
                    <a:pt x="5" y="225"/>
                    <a:pt x="5" y="225"/>
                  </a:cubicBezTo>
                  <a:cubicBezTo>
                    <a:pt x="4" y="224"/>
                    <a:pt x="4" y="224"/>
                    <a:pt x="4" y="224"/>
                  </a:cubicBezTo>
                  <a:moveTo>
                    <a:pt x="8" y="143"/>
                  </a:moveTo>
                  <a:cubicBezTo>
                    <a:pt x="5" y="198"/>
                    <a:pt x="5" y="198"/>
                    <a:pt x="5" y="198"/>
                  </a:cubicBezTo>
                  <a:cubicBezTo>
                    <a:pt x="6" y="198"/>
                    <a:pt x="6" y="198"/>
                    <a:pt x="6" y="198"/>
                  </a:cubicBezTo>
                  <a:cubicBezTo>
                    <a:pt x="9" y="144"/>
                    <a:pt x="9" y="144"/>
                    <a:pt x="9" y="144"/>
                  </a:cubicBezTo>
                  <a:cubicBezTo>
                    <a:pt x="8" y="143"/>
                    <a:pt x="8" y="143"/>
                    <a:pt x="8" y="143"/>
                  </a:cubicBezTo>
                  <a:moveTo>
                    <a:pt x="21" y="95"/>
                  </a:moveTo>
                  <a:cubicBezTo>
                    <a:pt x="20" y="97"/>
                    <a:pt x="20" y="97"/>
                    <a:pt x="20" y="97"/>
                  </a:cubicBezTo>
                  <a:cubicBezTo>
                    <a:pt x="27" y="216"/>
                    <a:pt x="27" y="216"/>
                    <a:pt x="27" y="216"/>
                  </a:cubicBezTo>
                  <a:cubicBezTo>
                    <a:pt x="27" y="216"/>
                    <a:pt x="27" y="216"/>
                    <a:pt x="27" y="216"/>
                  </a:cubicBezTo>
                  <a:cubicBezTo>
                    <a:pt x="21" y="95"/>
                    <a:pt x="21" y="95"/>
                    <a:pt x="21" y="95"/>
                  </a:cubicBezTo>
                  <a:moveTo>
                    <a:pt x="15" y="0"/>
                  </a:moveTo>
                  <a:cubicBezTo>
                    <a:pt x="9" y="118"/>
                    <a:pt x="9" y="118"/>
                    <a:pt x="9" y="118"/>
                  </a:cubicBezTo>
                  <a:cubicBezTo>
                    <a:pt x="10" y="118"/>
                    <a:pt x="10" y="118"/>
                    <a:pt x="10" y="118"/>
                  </a:cubicBezTo>
                  <a:cubicBezTo>
                    <a:pt x="16" y="14"/>
                    <a:pt x="16" y="14"/>
                    <a:pt x="16" y="14"/>
                  </a:cubicBezTo>
                  <a:cubicBezTo>
                    <a:pt x="19" y="76"/>
                    <a:pt x="19" y="76"/>
                    <a:pt x="19" y="76"/>
                  </a:cubicBezTo>
                  <a:cubicBezTo>
                    <a:pt x="20" y="75"/>
                    <a:pt x="20" y="75"/>
                    <a:pt x="20" y="75"/>
                  </a:cubicBezTo>
                  <a:cubicBezTo>
                    <a:pt x="17" y="3"/>
                    <a:pt x="17" y="3"/>
                    <a:pt x="17" y="3"/>
                  </a:cubicBezTo>
                  <a:cubicBezTo>
                    <a:pt x="16" y="2"/>
                    <a:pt x="16" y="1"/>
                    <a:pt x="15"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1" name="Freeform 47"/>
            <p:cNvSpPr>
              <a:spLocks/>
            </p:cNvSpPr>
            <p:nvPr userDrawn="1"/>
          </p:nvSpPr>
          <p:spPr bwMode="gray">
            <a:xfrm>
              <a:off x="11285538" y="3771900"/>
              <a:ext cx="3175" cy="74612"/>
            </a:xfrm>
            <a:custGeom>
              <a:avLst/>
              <a:gdLst>
                <a:gd name="T0" fmla="*/ 0 w 1"/>
                <a:gd name="T1" fmla="*/ 0 h 24"/>
                <a:gd name="T2" fmla="*/ 0 w 1"/>
                <a:gd name="T3" fmla="*/ 0 h 24"/>
                <a:gd name="T4" fmla="*/ 1 w 1"/>
                <a:gd name="T5" fmla="*/ 24 h 24"/>
                <a:gd name="T6" fmla="*/ 1 w 1"/>
                <a:gd name="T7" fmla="*/ 24 h 24"/>
                <a:gd name="T8" fmla="*/ 0 w 1"/>
                <a:gd name="T9" fmla="*/ 0 h 24"/>
              </a:gdLst>
              <a:ahLst/>
              <a:cxnLst>
                <a:cxn ang="0">
                  <a:pos x="T0" y="T1"/>
                </a:cxn>
                <a:cxn ang="0">
                  <a:pos x="T2" y="T3"/>
                </a:cxn>
                <a:cxn ang="0">
                  <a:pos x="T4" y="T5"/>
                </a:cxn>
                <a:cxn ang="0">
                  <a:pos x="T6" y="T7"/>
                </a:cxn>
                <a:cxn ang="0">
                  <a:pos x="T8" y="T9"/>
                </a:cxn>
              </a:cxnLst>
              <a:rect l="0" t="0" r="r" b="b"/>
              <a:pathLst>
                <a:path w="1" h="24">
                  <a:moveTo>
                    <a:pt x="0" y="0"/>
                  </a:moveTo>
                  <a:cubicBezTo>
                    <a:pt x="0" y="0"/>
                    <a:pt x="0" y="0"/>
                    <a:pt x="0" y="0"/>
                  </a:cubicBezTo>
                  <a:cubicBezTo>
                    <a:pt x="1" y="24"/>
                    <a:pt x="1" y="24"/>
                    <a:pt x="1" y="24"/>
                  </a:cubicBezTo>
                  <a:cubicBezTo>
                    <a:pt x="1" y="24"/>
                    <a:pt x="1" y="24"/>
                    <a:pt x="1" y="24"/>
                  </a:cubicBezTo>
                  <a:cubicBezTo>
                    <a:pt x="0" y="0"/>
                    <a:pt x="0" y="0"/>
                    <a:pt x="0"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2" name="Freeform 48"/>
            <p:cNvSpPr>
              <a:spLocks/>
            </p:cNvSpPr>
            <p:nvPr userDrawn="1"/>
          </p:nvSpPr>
          <p:spPr bwMode="gray">
            <a:xfrm>
              <a:off x="11280775" y="3717925"/>
              <a:ext cx="4762" cy="53975"/>
            </a:xfrm>
            <a:custGeom>
              <a:avLst/>
              <a:gdLst>
                <a:gd name="T0" fmla="*/ 0 w 1"/>
                <a:gd name="T1" fmla="*/ 0 h 17"/>
                <a:gd name="T2" fmla="*/ 0 w 1"/>
                <a:gd name="T3" fmla="*/ 0 h 17"/>
                <a:gd name="T4" fmla="*/ 1 w 1"/>
                <a:gd name="T5" fmla="*/ 17 h 17"/>
                <a:gd name="T6" fmla="*/ 1 w 1"/>
                <a:gd name="T7" fmla="*/ 17 h 17"/>
                <a:gd name="T8" fmla="*/ 0 w 1"/>
                <a:gd name="T9" fmla="*/ 0 h 17"/>
              </a:gdLst>
              <a:ahLst/>
              <a:cxnLst>
                <a:cxn ang="0">
                  <a:pos x="T0" y="T1"/>
                </a:cxn>
                <a:cxn ang="0">
                  <a:pos x="T2" y="T3"/>
                </a:cxn>
                <a:cxn ang="0">
                  <a:pos x="T4" y="T5"/>
                </a:cxn>
                <a:cxn ang="0">
                  <a:pos x="T6" y="T7"/>
                </a:cxn>
                <a:cxn ang="0">
                  <a:pos x="T8" y="T9"/>
                </a:cxn>
              </a:cxnLst>
              <a:rect l="0" t="0" r="r" b="b"/>
              <a:pathLst>
                <a:path w="1" h="17">
                  <a:moveTo>
                    <a:pt x="0" y="0"/>
                  </a:moveTo>
                  <a:cubicBezTo>
                    <a:pt x="0" y="0"/>
                    <a:pt x="0" y="0"/>
                    <a:pt x="0" y="0"/>
                  </a:cubicBezTo>
                  <a:cubicBezTo>
                    <a:pt x="1" y="17"/>
                    <a:pt x="1" y="17"/>
                    <a:pt x="1" y="17"/>
                  </a:cubicBezTo>
                  <a:cubicBezTo>
                    <a:pt x="1" y="17"/>
                    <a:pt x="1" y="17"/>
                    <a:pt x="1" y="17"/>
                  </a:cubicBezTo>
                  <a:cubicBezTo>
                    <a:pt x="0" y="0"/>
                    <a:pt x="0" y="0"/>
                    <a:pt x="0"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3" name="Freeform 49"/>
            <p:cNvSpPr>
              <a:spLocks/>
            </p:cNvSpPr>
            <p:nvPr userDrawn="1"/>
          </p:nvSpPr>
          <p:spPr bwMode="gray">
            <a:xfrm>
              <a:off x="11295063" y="3932238"/>
              <a:ext cx="0" cy="25400"/>
            </a:xfrm>
            <a:custGeom>
              <a:avLst/>
              <a:gdLst>
                <a:gd name="T0" fmla="*/ 0 h 16"/>
                <a:gd name="T1" fmla="*/ 0 h 16"/>
                <a:gd name="T2" fmla="*/ 16 h 16"/>
                <a:gd name="T3" fmla="*/ 0 h 16"/>
              </a:gdLst>
              <a:ahLst/>
              <a:cxnLst>
                <a:cxn ang="0">
                  <a:pos x="0" y="T0"/>
                </a:cxn>
                <a:cxn ang="0">
                  <a:pos x="0" y="T1"/>
                </a:cxn>
                <a:cxn ang="0">
                  <a:pos x="0" y="T2"/>
                </a:cxn>
                <a:cxn ang="0">
                  <a:pos x="0" y="T3"/>
                </a:cxn>
              </a:cxnLst>
              <a:rect l="0" t="0" r="r" b="b"/>
              <a:pathLst>
                <a:path h="16">
                  <a:moveTo>
                    <a:pt x="0" y="0"/>
                  </a:moveTo>
                  <a:lnTo>
                    <a:pt x="0" y="0"/>
                  </a:lnTo>
                  <a:lnTo>
                    <a:pt x="0" y="16"/>
                  </a:lnTo>
                  <a:lnTo>
                    <a:pt x="0" y="0"/>
                  </a:lnTo>
                  <a:close/>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4" name="Freeform 50"/>
            <p:cNvSpPr>
              <a:spLocks/>
            </p:cNvSpPr>
            <p:nvPr userDrawn="1"/>
          </p:nvSpPr>
          <p:spPr bwMode="gray">
            <a:xfrm>
              <a:off x="11295063" y="3932238"/>
              <a:ext cx="0" cy="25400"/>
            </a:xfrm>
            <a:custGeom>
              <a:avLst/>
              <a:gdLst>
                <a:gd name="T0" fmla="*/ 0 h 16"/>
                <a:gd name="T1" fmla="*/ 0 h 16"/>
                <a:gd name="T2" fmla="*/ 16 h 16"/>
                <a:gd name="T3" fmla="*/ 0 h 16"/>
              </a:gdLst>
              <a:ahLst/>
              <a:cxnLst>
                <a:cxn ang="0">
                  <a:pos x="0" y="T0"/>
                </a:cxn>
                <a:cxn ang="0">
                  <a:pos x="0" y="T1"/>
                </a:cxn>
                <a:cxn ang="0">
                  <a:pos x="0" y="T2"/>
                </a:cxn>
                <a:cxn ang="0">
                  <a:pos x="0" y="T3"/>
                </a:cxn>
              </a:cxnLst>
              <a:rect l="0" t="0" r="r" b="b"/>
              <a:pathLst>
                <a:path h="16">
                  <a:moveTo>
                    <a:pt x="0" y="0"/>
                  </a:moveTo>
                  <a:lnTo>
                    <a:pt x="0" y="0"/>
                  </a:lnTo>
                  <a:lnTo>
                    <a:pt x="0" y="1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5" name="Freeform 51"/>
            <p:cNvSpPr>
              <a:spLocks/>
            </p:cNvSpPr>
            <p:nvPr userDrawn="1"/>
          </p:nvSpPr>
          <p:spPr bwMode="gray">
            <a:xfrm>
              <a:off x="11177588" y="3771900"/>
              <a:ext cx="123825" cy="327025"/>
            </a:xfrm>
            <a:custGeom>
              <a:avLst/>
              <a:gdLst>
                <a:gd name="T0" fmla="*/ 32 w 37"/>
                <a:gd name="T1" fmla="*/ 0 h 104"/>
                <a:gd name="T2" fmla="*/ 4 w 37"/>
                <a:gd name="T3" fmla="*/ 59 h 104"/>
                <a:gd name="T4" fmla="*/ 19 w 37"/>
                <a:gd name="T5" fmla="*/ 71 h 104"/>
                <a:gd name="T6" fmla="*/ 4 w 37"/>
                <a:gd name="T7" fmla="*/ 87 h 104"/>
                <a:gd name="T8" fmla="*/ 1 w 37"/>
                <a:gd name="T9" fmla="*/ 84 h 104"/>
                <a:gd name="T10" fmla="*/ 0 w 37"/>
                <a:gd name="T11" fmla="*/ 103 h 104"/>
                <a:gd name="T12" fmla="*/ 18 w 37"/>
                <a:gd name="T13" fmla="*/ 104 h 104"/>
                <a:gd name="T14" fmla="*/ 37 w 37"/>
                <a:gd name="T15" fmla="*/ 103 h 104"/>
                <a:gd name="T16" fmla="*/ 35 w 37"/>
                <a:gd name="T17" fmla="*/ 59 h 104"/>
                <a:gd name="T18" fmla="*/ 35 w 37"/>
                <a:gd name="T19" fmla="*/ 51 h 104"/>
                <a:gd name="T20" fmla="*/ 33 w 37"/>
                <a:gd name="T21" fmla="*/ 53 h 104"/>
                <a:gd name="T22" fmla="*/ 17 w 37"/>
                <a:gd name="T23" fmla="*/ 37 h 104"/>
                <a:gd name="T24" fmla="*/ 33 w 37"/>
                <a:gd name="T25" fmla="*/ 24 h 104"/>
                <a:gd name="T26" fmla="*/ 32 w 37"/>
                <a:gd name="T27"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104">
                  <a:moveTo>
                    <a:pt x="32" y="0"/>
                  </a:moveTo>
                  <a:cubicBezTo>
                    <a:pt x="24" y="21"/>
                    <a:pt x="15" y="40"/>
                    <a:pt x="4" y="59"/>
                  </a:cubicBezTo>
                  <a:cubicBezTo>
                    <a:pt x="19" y="71"/>
                    <a:pt x="19" y="71"/>
                    <a:pt x="19" y="71"/>
                  </a:cubicBezTo>
                  <a:cubicBezTo>
                    <a:pt x="4" y="87"/>
                    <a:pt x="4" y="87"/>
                    <a:pt x="4" y="87"/>
                  </a:cubicBezTo>
                  <a:cubicBezTo>
                    <a:pt x="1" y="84"/>
                    <a:pt x="1" y="84"/>
                    <a:pt x="1" y="84"/>
                  </a:cubicBezTo>
                  <a:cubicBezTo>
                    <a:pt x="0" y="103"/>
                    <a:pt x="0" y="103"/>
                    <a:pt x="0" y="103"/>
                  </a:cubicBezTo>
                  <a:cubicBezTo>
                    <a:pt x="6" y="104"/>
                    <a:pt x="12" y="104"/>
                    <a:pt x="18" y="104"/>
                  </a:cubicBezTo>
                  <a:cubicBezTo>
                    <a:pt x="25" y="104"/>
                    <a:pt x="31" y="104"/>
                    <a:pt x="37" y="103"/>
                  </a:cubicBezTo>
                  <a:cubicBezTo>
                    <a:pt x="35" y="59"/>
                    <a:pt x="35" y="59"/>
                    <a:pt x="35" y="59"/>
                  </a:cubicBezTo>
                  <a:cubicBezTo>
                    <a:pt x="35" y="51"/>
                    <a:pt x="35" y="51"/>
                    <a:pt x="35" y="51"/>
                  </a:cubicBezTo>
                  <a:cubicBezTo>
                    <a:pt x="33" y="53"/>
                    <a:pt x="33" y="53"/>
                    <a:pt x="33" y="53"/>
                  </a:cubicBezTo>
                  <a:cubicBezTo>
                    <a:pt x="17" y="37"/>
                    <a:pt x="17" y="37"/>
                    <a:pt x="17" y="37"/>
                  </a:cubicBezTo>
                  <a:cubicBezTo>
                    <a:pt x="33" y="24"/>
                    <a:pt x="33" y="24"/>
                    <a:pt x="33" y="24"/>
                  </a:cubicBezTo>
                  <a:cubicBezTo>
                    <a:pt x="32" y="0"/>
                    <a:pt x="32" y="0"/>
                    <a:pt x="32"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6" name="Freeform 52"/>
            <p:cNvSpPr>
              <a:spLocks/>
            </p:cNvSpPr>
            <p:nvPr userDrawn="1"/>
          </p:nvSpPr>
          <p:spPr bwMode="gray">
            <a:xfrm>
              <a:off x="11187113" y="3003550"/>
              <a:ext cx="98425" cy="954087"/>
            </a:xfrm>
            <a:custGeom>
              <a:avLst/>
              <a:gdLst>
                <a:gd name="T0" fmla="*/ 16 w 29"/>
                <a:gd name="T1" fmla="*/ 0 h 303"/>
                <a:gd name="T2" fmla="*/ 10 w 29"/>
                <a:gd name="T3" fmla="*/ 104 h 303"/>
                <a:gd name="T4" fmla="*/ 21 w 29"/>
                <a:gd name="T5" fmla="*/ 112 h 303"/>
                <a:gd name="T6" fmla="*/ 10 w 29"/>
                <a:gd name="T7" fmla="*/ 132 h 303"/>
                <a:gd name="T8" fmla="*/ 9 w 29"/>
                <a:gd name="T9" fmla="*/ 130 h 303"/>
                <a:gd name="T10" fmla="*/ 6 w 29"/>
                <a:gd name="T11" fmla="*/ 184 h 303"/>
                <a:gd name="T12" fmla="*/ 21 w 29"/>
                <a:gd name="T13" fmla="*/ 196 h 303"/>
                <a:gd name="T14" fmla="*/ 6 w 29"/>
                <a:gd name="T15" fmla="*/ 212 h 303"/>
                <a:gd name="T16" fmla="*/ 5 w 29"/>
                <a:gd name="T17" fmla="*/ 211 h 303"/>
                <a:gd name="T18" fmla="*/ 0 w 29"/>
                <a:gd name="T19" fmla="*/ 302 h 303"/>
                <a:gd name="T20" fmla="*/ 1 w 29"/>
                <a:gd name="T21" fmla="*/ 303 h 303"/>
                <a:gd name="T22" fmla="*/ 29 w 29"/>
                <a:gd name="T23" fmla="*/ 244 h 303"/>
                <a:gd name="T24" fmla="*/ 28 w 29"/>
                <a:gd name="T25" fmla="*/ 227 h 303"/>
                <a:gd name="T26" fmla="*/ 25 w 29"/>
                <a:gd name="T27" fmla="*/ 231 h 303"/>
                <a:gd name="T28" fmla="*/ 9 w 29"/>
                <a:gd name="T29" fmla="*/ 216 h 303"/>
                <a:gd name="T30" fmla="*/ 27 w 29"/>
                <a:gd name="T31" fmla="*/ 202 h 303"/>
                <a:gd name="T32" fmla="*/ 20 w 29"/>
                <a:gd name="T33" fmla="*/ 83 h 303"/>
                <a:gd name="T34" fmla="*/ 20 w 29"/>
                <a:gd name="T35" fmla="*/ 83 h 303"/>
                <a:gd name="T36" fmla="*/ 16 w 29"/>
                <a:gd name="T37" fmla="*/ 65 h 303"/>
                <a:gd name="T38" fmla="*/ 19 w 29"/>
                <a:gd name="T39" fmla="*/ 62 h 303"/>
                <a:gd name="T40" fmla="*/ 16 w 29"/>
                <a:gd name="T41" fmla="*/ 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03">
                  <a:moveTo>
                    <a:pt x="16" y="0"/>
                  </a:moveTo>
                  <a:cubicBezTo>
                    <a:pt x="10" y="104"/>
                    <a:pt x="10" y="104"/>
                    <a:pt x="10" y="104"/>
                  </a:cubicBezTo>
                  <a:cubicBezTo>
                    <a:pt x="21" y="112"/>
                    <a:pt x="21" y="112"/>
                    <a:pt x="21" y="112"/>
                  </a:cubicBezTo>
                  <a:cubicBezTo>
                    <a:pt x="10" y="132"/>
                    <a:pt x="10" y="132"/>
                    <a:pt x="10" y="132"/>
                  </a:cubicBezTo>
                  <a:cubicBezTo>
                    <a:pt x="9" y="130"/>
                    <a:pt x="9" y="130"/>
                    <a:pt x="9" y="130"/>
                  </a:cubicBezTo>
                  <a:cubicBezTo>
                    <a:pt x="6" y="184"/>
                    <a:pt x="6" y="184"/>
                    <a:pt x="6" y="184"/>
                  </a:cubicBezTo>
                  <a:cubicBezTo>
                    <a:pt x="21" y="196"/>
                    <a:pt x="21" y="196"/>
                    <a:pt x="21" y="196"/>
                  </a:cubicBezTo>
                  <a:cubicBezTo>
                    <a:pt x="6" y="212"/>
                    <a:pt x="6" y="212"/>
                    <a:pt x="6" y="212"/>
                  </a:cubicBezTo>
                  <a:cubicBezTo>
                    <a:pt x="5" y="211"/>
                    <a:pt x="5" y="211"/>
                    <a:pt x="5" y="211"/>
                  </a:cubicBezTo>
                  <a:cubicBezTo>
                    <a:pt x="0" y="302"/>
                    <a:pt x="0" y="302"/>
                    <a:pt x="0" y="302"/>
                  </a:cubicBezTo>
                  <a:cubicBezTo>
                    <a:pt x="1" y="303"/>
                    <a:pt x="1" y="303"/>
                    <a:pt x="1" y="303"/>
                  </a:cubicBezTo>
                  <a:cubicBezTo>
                    <a:pt x="12" y="284"/>
                    <a:pt x="21" y="265"/>
                    <a:pt x="29" y="244"/>
                  </a:cubicBezTo>
                  <a:cubicBezTo>
                    <a:pt x="28" y="227"/>
                    <a:pt x="28" y="227"/>
                    <a:pt x="28" y="227"/>
                  </a:cubicBezTo>
                  <a:cubicBezTo>
                    <a:pt x="25" y="231"/>
                    <a:pt x="25" y="231"/>
                    <a:pt x="25" y="231"/>
                  </a:cubicBezTo>
                  <a:cubicBezTo>
                    <a:pt x="9" y="216"/>
                    <a:pt x="9" y="216"/>
                    <a:pt x="9" y="216"/>
                  </a:cubicBezTo>
                  <a:cubicBezTo>
                    <a:pt x="27" y="202"/>
                    <a:pt x="27" y="202"/>
                    <a:pt x="27" y="202"/>
                  </a:cubicBezTo>
                  <a:cubicBezTo>
                    <a:pt x="20" y="83"/>
                    <a:pt x="20" y="83"/>
                    <a:pt x="20" y="83"/>
                  </a:cubicBezTo>
                  <a:cubicBezTo>
                    <a:pt x="20" y="83"/>
                    <a:pt x="20" y="83"/>
                    <a:pt x="20" y="83"/>
                  </a:cubicBezTo>
                  <a:cubicBezTo>
                    <a:pt x="16" y="65"/>
                    <a:pt x="16" y="65"/>
                    <a:pt x="16" y="65"/>
                  </a:cubicBezTo>
                  <a:cubicBezTo>
                    <a:pt x="19" y="62"/>
                    <a:pt x="19" y="62"/>
                    <a:pt x="19" y="62"/>
                  </a:cubicBezTo>
                  <a:cubicBezTo>
                    <a:pt x="16" y="0"/>
                    <a:pt x="16" y="0"/>
                    <a:pt x="16"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7" name="Freeform 53"/>
            <p:cNvSpPr>
              <a:spLocks/>
            </p:cNvSpPr>
            <p:nvPr userDrawn="1"/>
          </p:nvSpPr>
          <p:spPr bwMode="gray">
            <a:xfrm>
              <a:off x="11156950" y="3957638"/>
              <a:ext cx="84137" cy="87312"/>
            </a:xfrm>
            <a:custGeom>
              <a:avLst/>
              <a:gdLst>
                <a:gd name="T0" fmla="*/ 10 w 25"/>
                <a:gd name="T1" fmla="*/ 0 h 28"/>
                <a:gd name="T2" fmla="*/ 0 w 25"/>
                <a:gd name="T3" fmla="*/ 16 h 28"/>
                <a:gd name="T4" fmla="*/ 7 w 25"/>
                <a:gd name="T5" fmla="*/ 25 h 28"/>
                <a:gd name="T6" fmla="*/ 10 w 25"/>
                <a:gd name="T7" fmla="*/ 28 h 28"/>
                <a:gd name="T8" fmla="*/ 25 w 25"/>
                <a:gd name="T9" fmla="*/ 12 h 28"/>
                <a:gd name="T10" fmla="*/ 10 w 25"/>
                <a:gd name="T11" fmla="*/ 0 h 28"/>
              </a:gdLst>
              <a:ahLst/>
              <a:cxnLst>
                <a:cxn ang="0">
                  <a:pos x="T0" y="T1"/>
                </a:cxn>
                <a:cxn ang="0">
                  <a:pos x="T2" y="T3"/>
                </a:cxn>
                <a:cxn ang="0">
                  <a:pos x="T4" y="T5"/>
                </a:cxn>
                <a:cxn ang="0">
                  <a:pos x="T6" y="T7"/>
                </a:cxn>
                <a:cxn ang="0">
                  <a:pos x="T8" y="T9"/>
                </a:cxn>
                <a:cxn ang="0">
                  <a:pos x="T10" y="T11"/>
                </a:cxn>
              </a:cxnLst>
              <a:rect l="0" t="0" r="r" b="b"/>
              <a:pathLst>
                <a:path w="25" h="28">
                  <a:moveTo>
                    <a:pt x="10" y="0"/>
                  </a:moveTo>
                  <a:cubicBezTo>
                    <a:pt x="6" y="5"/>
                    <a:pt x="3" y="10"/>
                    <a:pt x="0" y="16"/>
                  </a:cubicBezTo>
                  <a:cubicBezTo>
                    <a:pt x="7" y="25"/>
                    <a:pt x="7" y="25"/>
                    <a:pt x="7" y="25"/>
                  </a:cubicBezTo>
                  <a:cubicBezTo>
                    <a:pt x="10" y="28"/>
                    <a:pt x="10" y="28"/>
                    <a:pt x="10" y="28"/>
                  </a:cubicBezTo>
                  <a:cubicBezTo>
                    <a:pt x="25" y="12"/>
                    <a:pt x="25" y="12"/>
                    <a:pt x="25" y="12"/>
                  </a:cubicBezTo>
                  <a:cubicBezTo>
                    <a:pt x="10" y="0"/>
                    <a:pt x="10" y="0"/>
                    <a:pt x="10"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8" name="Freeform 54"/>
            <p:cNvSpPr>
              <a:spLocks/>
            </p:cNvSpPr>
            <p:nvPr userDrawn="1"/>
          </p:nvSpPr>
          <p:spPr bwMode="gray">
            <a:xfrm>
              <a:off x="10936288" y="3759200"/>
              <a:ext cx="254000" cy="247650"/>
            </a:xfrm>
            <a:custGeom>
              <a:avLst/>
              <a:gdLst>
                <a:gd name="T0" fmla="*/ 0 w 76"/>
                <a:gd name="T1" fmla="*/ 0 h 79"/>
                <a:gd name="T2" fmla="*/ 66 w 76"/>
                <a:gd name="T3" fmla="*/ 79 h 79"/>
                <a:gd name="T4" fmla="*/ 76 w 76"/>
                <a:gd name="T5" fmla="*/ 63 h 79"/>
                <a:gd name="T6" fmla="*/ 75 w 76"/>
                <a:gd name="T7" fmla="*/ 62 h 79"/>
                <a:gd name="T8" fmla="*/ 75 w 76"/>
                <a:gd name="T9" fmla="*/ 62 h 79"/>
                <a:gd name="T10" fmla="*/ 0 w 76"/>
                <a:gd name="T11" fmla="*/ 0 h 79"/>
              </a:gdLst>
              <a:ahLst/>
              <a:cxnLst>
                <a:cxn ang="0">
                  <a:pos x="T0" y="T1"/>
                </a:cxn>
                <a:cxn ang="0">
                  <a:pos x="T2" y="T3"/>
                </a:cxn>
                <a:cxn ang="0">
                  <a:pos x="T4" y="T5"/>
                </a:cxn>
                <a:cxn ang="0">
                  <a:pos x="T6" y="T7"/>
                </a:cxn>
                <a:cxn ang="0">
                  <a:pos x="T8" y="T9"/>
                </a:cxn>
                <a:cxn ang="0">
                  <a:pos x="T10" y="T11"/>
                </a:cxn>
              </a:cxnLst>
              <a:rect l="0" t="0" r="r" b="b"/>
              <a:pathLst>
                <a:path w="76" h="79">
                  <a:moveTo>
                    <a:pt x="0" y="0"/>
                  </a:moveTo>
                  <a:cubicBezTo>
                    <a:pt x="66" y="79"/>
                    <a:pt x="66" y="79"/>
                    <a:pt x="66" y="79"/>
                  </a:cubicBezTo>
                  <a:cubicBezTo>
                    <a:pt x="69" y="73"/>
                    <a:pt x="72" y="68"/>
                    <a:pt x="76" y="63"/>
                  </a:cubicBezTo>
                  <a:cubicBezTo>
                    <a:pt x="75" y="62"/>
                    <a:pt x="75" y="62"/>
                    <a:pt x="75" y="62"/>
                  </a:cubicBezTo>
                  <a:cubicBezTo>
                    <a:pt x="75" y="62"/>
                    <a:pt x="75" y="62"/>
                    <a:pt x="75" y="62"/>
                  </a:cubicBezTo>
                  <a:cubicBezTo>
                    <a:pt x="0" y="0"/>
                    <a:pt x="0" y="0"/>
                    <a:pt x="0"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9" name="Freeform 55"/>
            <p:cNvSpPr>
              <a:spLocks/>
            </p:cNvSpPr>
            <p:nvPr userDrawn="1"/>
          </p:nvSpPr>
          <p:spPr bwMode="gray">
            <a:xfrm>
              <a:off x="10990263" y="3419475"/>
              <a:ext cx="268287" cy="250825"/>
            </a:xfrm>
            <a:custGeom>
              <a:avLst/>
              <a:gdLst>
                <a:gd name="T0" fmla="*/ 0 w 169"/>
                <a:gd name="T1" fmla="*/ 0 h 158"/>
                <a:gd name="T2" fmla="*/ 133 w 169"/>
                <a:gd name="T3" fmla="*/ 154 h 158"/>
                <a:gd name="T4" fmla="*/ 135 w 169"/>
                <a:gd name="T5" fmla="*/ 156 h 158"/>
                <a:gd name="T6" fmla="*/ 137 w 169"/>
                <a:gd name="T7" fmla="*/ 158 h 158"/>
                <a:gd name="T8" fmla="*/ 169 w 169"/>
                <a:gd name="T9" fmla="*/ 127 h 158"/>
                <a:gd name="T10" fmla="*/ 137 w 169"/>
                <a:gd name="T11" fmla="*/ 103 h 158"/>
                <a:gd name="T12" fmla="*/ 135 w 169"/>
                <a:gd name="T13" fmla="*/ 103 h 158"/>
                <a:gd name="T14" fmla="*/ 0 w 16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9" h="158">
                  <a:moveTo>
                    <a:pt x="0" y="0"/>
                  </a:moveTo>
                  <a:lnTo>
                    <a:pt x="133" y="154"/>
                  </a:lnTo>
                  <a:lnTo>
                    <a:pt x="135" y="156"/>
                  </a:lnTo>
                  <a:lnTo>
                    <a:pt x="137" y="158"/>
                  </a:lnTo>
                  <a:lnTo>
                    <a:pt x="169" y="127"/>
                  </a:lnTo>
                  <a:lnTo>
                    <a:pt x="137" y="103"/>
                  </a:lnTo>
                  <a:lnTo>
                    <a:pt x="135" y="103"/>
                  </a:lnTo>
                  <a:lnTo>
                    <a:pt x="0" y="0"/>
                  </a:lnTo>
                  <a:close/>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0" name="Freeform 56"/>
            <p:cNvSpPr>
              <a:spLocks/>
            </p:cNvSpPr>
            <p:nvPr userDrawn="1"/>
          </p:nvSpPr>
          <p:spPr bwMode="gray">
            <a:xfrm>
              <a:off x="10990263" y="3419475"/>
              <a:ext cx="268287" cy="250825"/>
            </a:xfrm>
            <a:custGeom>
              <a:avLst/>
              <a:gdLst>
                <a:gd name="T0" fmla="*/ 0 w 169"/>
                <a:gd name="T1" fmla="*/ 0 h 158"/>
                <a:gd name="T2" fmla="*/ 133 w 169"/>
                <a:gd name="T3" fmla="*/ 154 h 158"/>
                <a:gd name="T4" fmla="*/ 135 w 169"/>
                <a:gd name="T5" fmla="*/ 156 h 158"/>
                <a:gd name="T6" fmla="*/ 137 w 169"/>
                <a:gd name="T7" fmla="*/ 158 h 158"/>
                <a:gd name="T8" fmla="*/ 169 w 169"/>
                <a:gd name="T9" fmla="*/ 127 h 158"/>
                <a:gd name="T10" fmla="*/ 137 w 169"/>
                <a:gd name="T11" fmla="*/ 103 h 158"/>
                <a:gd name="T12" fmla="*/ 135 w 169"/>
                <a:gd name="T13" fmla="*/ 103 h 158"/>
                <a:gd name="T14" fmla="*/ 0 w 16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9" h="158">
                  <a:moveTo>
                    <a:pt x="0" y="0"/>
                  </a:moveTo>
                  <a:lnTo>
                    <a:pt x="133" y="154"/>
                  </a:lnTo>
                  <a:lnTo>
                    <a:pt x="135" y="156"/>
                  </a:lnTo>
                  <a:lnTo>
                    <a:pt x="137" y="158"/>
                  </a:lnTo>
                  <a:lnTo>
                    <a:pt x="169" y="127"/>
                  </a:lnTo>
                  <a:lnTo>
                    <a:pt x="137" y="103"/>
                  </a:lnTo>
                  <a:lnTo>
                    <a:pt x="135" y="10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1" name="Freeform 57"/>
            <p:cNvSpPr>
              <a:spLocks/>
            </p:cNvSpPr>
            <p:nvPr userDrawn="1"/>
          </p:nvSpPr>
          <p:spPr bwMode="gray">
            <a:xfrm>
              <a:off x="11050588" y="3208338"/>
              <a:ext cx="207962" cy="211137"/>
            </a:xfrm>
            <a:custGeom>
              <a:avLst/>
              <a:gdLst>
                <a:gd name="T0" fmla="*/ 0 w 131"/>
                <a:gd name="T1" fmla="*/ 0 h 133"/>
                <a:gd name="T2" fmla="*/ 103 w 131"/>
                <a:gd name="T3" fmla="*/ 127 h 133"/>
                <a:gd name="T4" fmla="*/ 105 w 131"/>
                <a:gd name="T5" fmla="*/ 129 h 133"/>
                <a:gd name="T6" fmla="*/ 107 w 131"/>
                <a:gd name="T7" fmla="*/ 133 h 133"/>
                <a:gd name="T8" fmla="*/ 131 w 131"/>
                <a:gd name="T9" fmla="*/ 93 h 133"/>
                <a:gd name="T10" fmla="*/ 107 w 131"/>
                <a:gd name="T11" fmla="*/ 77 h 133"/>
                <a:gd name="T12" fmla="*/ 105 w 131"/>
                <a:gd name="T13" fmla="*/ 77 h 133"/>
                <a:gd name="T14" fmla="*/ 0 w 131"/>
                <a:gd name="T15" fmla="*/ 0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133">
                  <a:moveTo>
                    <a:pt x="0" y="0"/>
                  </a:moveTo>
                  <a:lnTo>
                    <a:pt x="103" y="127"/>
                  </a:lnTo>
                  <a:lnTo>
                    <a:pt x="105" y="129"/>
                  </a:lnTo>
                  <a:lnTo>
                    <a:pt x="107" y="133"/>
                  </a:lnTo>
                  <a:lnTo>
                    <a:pt x="131" y="93"/>
                  </a:lnTo>
                  <a:lnTo>
                    <a:pt x="107" y="77"/>
                  </a:lnTo>
                  <a:lnTo>
                    <a:pt x="105" y="77"/>
                  </a:lnTo>
                  <a:lnTo>
                    <a:pt x="0" y="0"/>
                  </a:lnTo>
                  <a:close/>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2" name="Freeform 58"/>
            <p:cNvSpPr>
              <a:spLocks/>
            </p:cNvSpPr>
            <p:nvPr userDrawn="1"/>
          </p:nvSpPr>
          <p:spPr bwMode="gray">
            <a:xfrm>
              <a:off x="11050588" y="3208338"/>
              <a:ext cx="207962" cy="211137"/>
            </a:xfrm>
            <a:custGeom>
              <a:avLst/>
              <a:gdLst>
                <a:gd name="T0" fmla="*/ 0 w 131"/>
                <a:gd name="T1" fmla="*/ 0 h 133"/>
                <a:gd name="T2" fmla="*/ 103 w 131"/>
                <a:gd name="T3" fmla="*/ 127 h 133"/>
                <a:gd name="T4" fmla="*/ 105 w 131"/>
                <a:gd name="T5" fmla="*/ 129 h 133"/>
                <a:gd name="T6" fmla="*/ 107 w 131"/>
                <a:gd name="T7" fmla="*/ 133 h 133"/>
                <a:gd name="T8" fmla="*/ 131 w 131"/>
                <a:gd name="T9" fmla="*/ 93 h 133"/>
                <a:gd name="T10" fmla="*/ 107 w 131"/>
                <a:gd name="T11" fmla="*/ 77 h 133"/>
                <a:gd name="T12" fmla="*/ 105 w 131"/>
                <a:gd name="T13" fmla="*/ 77 h 133"/>
                <a:gd name="T14" fmla="*/ 0 w 131"/>
                <a:gd name="T15" fmla="*/ 0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133">
                  <a:moveTo>
                    <a:pt x="0" y="0"/>
                  </a:moveTo>
                  <a:lnTo>
                    <a:pt x="103" y="127"/>
                  </a:lnTo>
                  <a:lnTo>
                    <a:pt x="105" y="129"/>
                  </a:lnTo>
                  <a:lnTo>
                    <a:pt x="107" y="133"/>
                  </a:lnTo>
                  <a:lnTo>
                    <a:pt x="131" y="93"/>
                  </a:lnTo>
                  <a:lnTo>
                    <a:pt x="107" y="77"/>
                  </a:lnTo>
                  <a:lnTo>
                    <a:pt x="105" y="7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3" name="Freeform 59"/>
            <p:cNvSpPr>
              <a:spLocks/>
            </p:cNvSpPr>
            <p:nvPr userDrawn="1"/>
          </p:nvSpPr>
          <p:spPr bwMode="gray">
            <a:xfrm>
              <a:off x="11234738" y="3733800"/>
              <a:ext cx="220662" cy="204787"/>
            </a:xfrm>
            <a:custGeom>
              <a:avLst/>
              <a:gdLst>
                <a:gd name="T0" fmla="*/ 60 w 66"/>
                <a:gd name="T1" fmla="*/ 0 h 65"/>
                <a:gd name="T2" fmla="*/ 16 w 66"/>
                <a:gd name="T3" fmla="*/ 36 h 65"/>
                <a:gd name="T4" fmla="*/ 16 w 66"/>
                <a:gd name="T5" fmla="*/ 36 h 65"/>
                <a:gd name="T6" fmla="*/ 0 w 66"/>
                <a:gd name="T7" fmla="*/ 49 h 65"/>
                <a:gd name="T8" fmla="*/ 16 w 66"/>
                <a:gd name="T9" fmla="*/ 65 h 65"/>
                <a:gd name="T10" fmla="*/ 18 w 66"/>
                <a:gd name="T11" fmla="*/ 63 h 65"/>
                <a:gd name="T12" fmla="*/ 18 w 66"/>
                <a:gd name="T13" fmla="*/ 63 h 65"/>
                <a:gd name="T14" fmla="*/ 66 w 66"/>
                <a:gd name="T15" fmla="*/ 5 h 65"/>
                <a:gd name="T16" fmla="*/ 60 w 66"/>
                <a:gd name="T17"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5">
                  <a:moveTo>
                    <a:pt x="60" y="0"/>
                  </a:moveTo>
                  <a:cubicBezTo>
                    <a:pt x="16" y="36"/>
                    <a:pt x="16" y="36"/>
                    <a:pt x="16" y="36"/>
                  </a:cubicBezTo>
                  <a:cubicBezTo>
                    <a:pt x="16" y="36"/>
                    <a:pt x="16" y="36"/>
                    <a:pt x="16" y="36"/>
                  </a:cubicBezTo>
                  <a:cubicBezTo>
                    <a:pt x="0" y="49"/>
                    <a:pt x="0" y="49"/>
                    <a:pt x="0" y="49"/>
                  </a:cubicBezTo>
                  <a:cubicBezTo>
                    <a:pt x="16" y="65"/>
                    <a:pt x="16" y="65"/>
                    <a:pt x="16" y="65"/>
                  </a:cubicBezTo>
                  <a:cubicBezTo>
                    <a:pt x="18" y="63"/>
                    <a:pt x="18" y="63"/>
                    <a:pt x="18" y="63"/>
                  </a:cubicBezTo>
                  <a:cubicBezTo>
                    <a:pt x="18" y="63"/>
                    <a:pt x="18" y="63"/>
                    <a:pt x="18" y="63"/>
                  </a:cubicBezTo>
                  <a:cubicBezTo>
                    <a:pt x="66" y="5"/>
                    <a:pt x="66" y="5"/>
                    <a:pt x="66" y="5"/>
                  </a:cubicBezTo>
                  <a:cubicBezTo>
                    <a:pt x="64" y="3"/>
                    <a:pt x="62" y="1"/>
                    <a:pt x="60"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4" name="Freeform 60"/>
            <p:cNvSpPr>
              <a:spLocks/>
            </p:cNvSpPr>
            <p:nvPr userDrawn="1"/>
          </p:nvSpPr>
          <p:spPr bwMode="gray">
            <a:xfrm>
              <a:off x="11436350" y="3651250"/>
              <a:ext cx="103187" cy="98425"/>
            </a:xfrm>
            <a:custGeom>
              <a:avLst/>
              <a:gdLst>
                <a:gd name="T0" fmla="*/ 31 w 31"/>
                <a:gd name="T1" fmla="*/ 0 h 31"/>
                <a:gd name="T2" fmla="*/ 0 w 31"/>
                <a:gd name="T3" fmla="*/ 26 h 31"/>
                <a:gd name="T4" fmla="*/ 6 w 31"/>
                <a:gd name="T5" fmla="*/ 31 h 31"/>
                <a:gd name="T6" fmla="*/ 31 w 31"/>
                <a:gd name="T7" fmla="*/ 0 h 31"/>
              </a:gdLst>
              <a:ahLst/>
              <a:cxnLst>
                <a:cxn ang="0">
                  <a:pos x="T0" y="T1"/>
                </a:cxn>
                <a:cxn ang="0">
                  <a:pos x="T2" y="T3"/>
                </a:cxn>
                <a:cxn ang="0">
                  <a:pos x="T4" y="T5"/>
                </a:cxn>
                <a:cxn ang="0">
                  <a:pos x="T6" y="T7"/>
                </a:cxn>
              </a:cxnLst>
              <a:rect l="0" t="0" r="r" b="b"/>
              <a:pathLst>
                <a:path w="31" h="31">
                  <a:moveTo>
                    <a:pt x="31" y="0"/>
                  </a:moveTo>
                  <a:cubicBezTo>
                    <a:pt x="0" y="26"/>
                    <a:pt x="0" y="26"/>
                    <a:pt x="0" y="26"/>
                  </a:cubicBezTo>
                  <a:cubicBezTo>
                    <a:pt x="2" y="27"/>
                    <a:pt x="4" y="29"/>
                    <a:pt x="6" y="31"/>
                  </a:cubicBezTo>
                  <a:cubicBezTo>
                    <a:pt x="31" y="0"/>
                    <a:pt x="31" y="0"/>
                    <a:pt x="31"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5" name="Freeform 61"/>
            <p:cNvSpPr>
              <a:spLocks/>
            </p:cNvSpPr>
            <p:nvPr userDrawn="1"/>
          </p:nvSpPr>
          <p:spPr bwMode="gray">
            <a:xfrm>
              <a:off x="11315700" y="3635375"/>
              <a:ext cx="26987" cy="44450"/>
            </a:xfrm>
            <a:custGeom>
              <a:avLst/>
              <a:gdLst>
                <a:gd name="T0" fmla="*/ 3 w 8"/>
                <a:gd name="T1" fmla="*/ 0 h 14"/>
                <a:gd name="T2" fmla="*/ 0 w 8"/>
                <a:gd name="T3" fmla="*/ 14 h 14"/>
                <a:gd name="T4" fmla="*/ 8 w 8"/>
                <a:gd name="T5" fmla="*/ 4 h 14"/>
                <a:gd name="T6" fmla="*/ 3 w 8"/>
                <a:gd name="T7" fmla="*/ 0 h 14"/>
              </a:gdLst>
              <a:ahLst/>
              <a:cxnLst>
                <a:cxn ang="0">
                  <a:pos x="T0" y="T1"/>
                </a:cxn>
                <a:cxn ang="0">
                  <a:pos x="T2" y="T3"/>
                </a:cxn>
                <a:cxn ang="0">
                  <a:pos x="T4" y="T5"/>
                </a:cxn>
                <a:cxn ang="0">
                  <a:pos x="T6" y="T7"/>
                </a:cxn>
              </a:cxnLst>
              <a:rect l="0" t="0" r="r" b="b"/>
              <a:pathLst>
                <a:path w="8" h="14">
                  <a:moveTo>
                    <a:pt x="3" y="0"/>
                  </a:moveTo>
                  <a:cubicBezTo>
                    <a:pt x="2" y="4"/>
                    <a:pt x="1" y="9"/>
                    <a:pt x="0" y="14"/>
                  </a:cubicBezTo>
                  <a:cubicBezTo>
                    <a:pt x="8" y="4"/>
                    <a:pt x="8" y="4"/>
                    <a:pt x="8" y="4"/>
                  </a:cubicBezTo>
                  <a:cubicBezTo>
                    <a:pt x="6" y="3"/>
                    <a:pt x="5" y="1"/>
                    <a:pt x="3"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6" name="Freeform 62"/>
            <p:cNvSpPr>
              <a:spLocks/>
            </p:cNvSpPr>
            <p:nvPr userDrawn="1"/>
          </p:nvSpPr>
          <p:spPr bwMode="gray">
            <a:xfrm>
              <a:off x="11325225" y="3478213"/>
              <a:ext cx="160337" cy="169862"/>
            </a:xfrm>
            <a:custGeom>
              <a:avLst/>
              <a:gdLst>
                <a:gd name="T0" fmla="*/ 48 w 48"/>
                <a:gd name="T1" fmla="*/ 0 h 54"/>
                <a:gd name="T2" fmla="*/ 3 w 48"/>
                <a:gd name="T3" fmla="*/ 37 h 54"/>
                <a:gd name="T4" fmla="*/ 0 w 48"/>
                <a:gd name="T5" fmla="*/ 50 h 54"/>
                <a:gd name="T6" fmla="*/ 5 w 48"/>
                <a:gd name="T7" fmla="*/ 54 h 54"/>
                <a:gd name="T8" fmla="*/ 48 w 48"/>
                <a:gd name="T9" fmla="*/ 0 h 54"/>
              </a:gdLst>
              <a:ahLst/>
              <a:cxnLst>
                <a:cxn ang="0">
                  <a:pos x="T0" y="T1"/>
                </a:cxn>
                <a:cxn ang="0">
                  <a:pos x="T2" y="T3"/>
                </a:cxn>
                <a:cxn ang="0">
                  <a:pos x="T4" y="T5"/>
                </a:cxn>
                <a:cxn ang="0">
                  <a:pos x="T6" y="T7"/>
                </a:cxn>
                <a:cxn ang="0">
                  <a:pos x="T8" y="T9"/>
                </a:cxn>
              </a:cxnLst>
              <a:rect l="0" t="0" r="r" b="b"/>
              <a:pathLst>
                <a:path w="48" h="54">
                  <a:moveTo>
                    <a:pt x="48" y="0"/>
                  </a:moveTo>
                  <a:cubicBezTo>
                    <a:pt x="3" y="37"/>
                    <a:pt x="3" y="37"/>
                    <a:pt x="3" y="37"/>
                  </a:cubicBezTo>
                  <a:cubicBezTo>
                    <a:pt x="2" y="41"/>
                    <a:pt x="1" y="46"/>
                    <a:pt x="0" y="50"/>
                  </a:cubicBezTo>
                  <a:cubicBezTo>
                    <a:pt x="2" y="51"/>
                    <a:pt x="3" y="53"/>
                    <a:pt x="5" y="54"/>
                  </a:cubicBezTo>
                  <a:cubicBezTo>
                    <a:pt x="48" y="0"/>
                    <a:pt x="48" y="0"/>
                    <a:pt x="48"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7" name="Freeform 63"/>
            <p:cNvSpPr>
              <a:spLocks/>
            </p:cNvSpPr>
            <p:nvPr userDrawn="1"/>
          </p:nvSpPr>
          <p:spPr bwMode="gray">
            <a:xfrm>
              <a:off x="11217275" y="3595688"/>
              <a:ext cx="117475" cy="134937"/>
            </a:xfrm>
            <a:custGeom>
              <a:avLst/>
              <a:gdLst>
                <a:gd name="T0" fmla="*/ 35 w 35"/>
                <a:gd name="T1" fmla="*/ 0 h 43"/>
                <a:gd name="T2" fmla="*/ 18 w 35"/>
                <a:gd name="T3" fmla="*/ 14 h 43"/>
                <a:gd name="T4" fmla="*/ 18 w 35"/>
                <a:gd name="T5" fmla="*/ 14 h 43"/>
                <a:gd name="T6" fmla="*/ 0 w 35"/>
                <a:gd name="T7" fmla="*/ 28 h 43"/>
                <a:gd name="T8" fmla="*/ 16 w 35"/>
                <a:gd name="T9" fmla="*/ 43 h 43"/>
                <a:gd name="T10" fmla="*/ 19 w 35"/>
                <a:gd name="T11" fmla="*/ 39 h 43"/>
                <a:gd name="T12" fmla="*/ 19 w 35"/>
                <a:gd name="T13" fmla="*/ 39 h 43"/>
                <a:gd name="T14" fmla="*/ 29 w 35"/>
                <a:gd name="T15" fmla="*/ 27 h 43"/>
                <a:gd name="T16" fmla="*/ 32 w 35"/>
                <a:gd name="T17" fmla="*/ 13 h 43"/>
                <a:gd name="T18" fmla="*/ 35 w 35"/>
                <a:gd name="T1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43">
                  <a:moveTo>
                    <a:pt x="35" y="0"/>
                  </a:moveTo>
                  <a:cubicBezTo>
                    <a:pt x="18" y="14"/>
                    <a:pt x="18" y="14"/>
                    <a:pt x="18" y="14"/>
                  </a:cubicBezTo>
                  <a:cubicBezTo>
                    <a:pt x="18" y="14"/>
                    <a:pt x="18" y="14"/>
                    <a:pt x="18" y="14"/>
                  </a:cubicBezTo>
                  <a:cubicBezTo>
                    <a:pt x="0" y="28"/>
                    <a:pt x="0" y="28"/>
                    <a:pt x="0" y="28"/>
                  </a:cubicBezTo>
                  <a:cubicBezTo>
                    <a:pt x="16" y="43"/>
                    <a:pt x="16" y="43"/>
                    <a:pt x="16" y="43"/>
                  </a:cubicBezTo>
                  <a:cubicBezTo>
                    <a:pt x="19" y="39"/>
                    <a:pt x="19" y="39"/>
                    <a:pt x="19" y="39"/>
                  </a:cubicBezTo>
                  <a:cubicBezTo>
                    <a:pt x="19" y="39"/>
                    <a:pt x="19" y="39"/>
                    <a:pt x="19" y="39"/>
                  </a:cubicBezTo>
                  <a:cubicBezTo>
                    <a:pt x="29" y="27"/>
                    <a:pt x="29" y="27"/>
                    <a:pt x="29" y="27"/>
                  </a:cubicBezTo>
                  <a:cubicBezTo>
                    <a:pt x="30" y="22"/>
                    <a:pt x="31" y="17"/>
                    <a:pt x="32" y="13"/>
                  </a:cubicBezTo>
                  <a:cubicBezTo>
                    <a:pt x="33" y="9"/>
                    <a:pt x="34" y="4"/>
                    <a:pt x="35"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8" name="Freeform 64"/>
            <p:cNvSpPr>
              <a:spLocks/>
            </p:cNvSpPr>
            <p:nvPr userDrawn="1"/>
          </p:nvSpPr>
          <p:spPr bwMode="gray">
            <a:xfrm>
              <a:off x="11315700" y="3119438"/>
              <a:ext cx="42862" cy="53975"/>
            </a:xfrm>
            <a:custGeom>
              <a:avLst/>
              <a:gdLst>
                <a:gd name="T0" fmla="*/ 13 w 13"/>
                <a:gd name="T1" fmla="*/ 0 h 17"/>
                <a:gd name="T2" fmla="*/ 0 w 13"/>
                <a:gd name="T3" fmla="*/ 10 h 17"/>
                <a:gd name="T4" fmla="*/ 2 w 13"/>
                <a:gd name="T5" fmla="*/ 17 h 17"/>
                <a:gd name="T6" fmla="*/ 13 w 13"/>
                <a:gd name="T7" fmla="*/ 0 h 17"/>
              </a:gdLst>
              <a:ahLst/>
              <a:cxnLst>
                <a:cxn ang="0">
                  <a:pos x="T0" y="T1"/>
                </a:cxn>
                <a:cxn ang="0">
                  <a:pos x="T2" y="T3"/>
                </a:cxn>
                <a:cxn ang="0">
                  <a:pos x="T4" y="T5"/>
                </a:cxn>
                <a:cxn ang="0">
                  <a:pos x="T6" y="T7"/>
                </a:cxn>
              </a:cxnLst>
              <a:rect l="0" t="0" r="r" b="b"/>
              <a:pathLst>
                <a:path w="13" h="17">
                  <a:moveTo>
                    <a:pt x="13" y="0"/>
                  </a:moveTo>
                  <a:cubicBezTo>
                    <a:pt x="0" y="10"/>
                    <a:pt x="0" y="10"/>
                    <a:pt x="0" y="10"/>
                  </a:cubicBezTo>
                  <a:cubicBezTo>
                    <a:pt x="0" y="12"/>
                    <a:pt x="1" y="15"/>
                    <a:pt x="2" y="17"/>
                  </a:cubicBezTo>
                  <a:cubicBezTo>
                    <a:pt x="13" y="0"/>
                    <a:pt x="13" y="0"/>
                    <a:pt x="13"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9" name="Freeform 65"/>
            <p:cNvSpPr>
              <a:spLocks/>
            </p:cNvSpPr>
            <p:nvPr userDrawn="1"/>
          </p:nvSpPr>
          <p:spPr bwMode="gray">
            <a:xfrm>
              <a:off x="11241088" y="3151188"/>
              <a:ext cx="80962" cy="112712"/>
            </a:xfrm>
            <a:custGeom>
              <a:avLst/>
              <a:gdLst>
                <a:gd name="T0" fmla="*/ 22 w 24"/>
                <a:gd name="T1" fmla="*/ 0 h 36"/>
                <a:gd name="T2" fmla="*/ 4 w 24"/>
                <a:gd name="T3" fmla="*/ 14 h 36"/>
                <a:gd name="T4" fmla="*/ 3 w 24"/>
                <a:gd name="T5" fmla="*/ 15 h 36"/>
                <a:gd name="T6" fmla="*/ 0 w 24"/>
                <a:gd name="T7" fmla="*/ 18 h 36"/>
                <a:gd name="T8" fmla="*/ 4 w 24"/>
                <a:gd name="T9" fmla="*/ 36 h 36"/>
                <a:gd name="T10" fmla="*/ 4 w 24"/>
                <a:gd name="T11" fmla="*/ 36 h 36"/>
                <a:gd name="T12" fmla="*/ 5 w 24"/>
                <a:gd name="T13" fmla="*/ 34 h 36"/>
                <a:gd name="T14" fmla="*/ 24 w 24"/>
                <a:gd name="T15" fmla="*/ 7 h 36"/>
                <a:gd name="T16" fmla="*/ 22 w 24"/>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6">
                  <a:moveTo>
                    <a:pt x="22" y="0"/>
                  </a:moveTo>
                  <a:cubicBezTo>
                    <a:pt x="4" y="14"/>
                    <a:pt x="4" y="14"/>
                    <a:pt x="4" y="14"/>
                  </a:cubicBezTo>
                  <a:cubicBezTo>
                    <a:pt x="3" y="15"/>
                    <a:pt x="3" y="15"/>
                    <a:pt x="3" y="15"/>
                  </a:cubicBezTo>
                  <a:cubicBezTo>
                    <a:pt x="0" y="18"/>
                    <a:pt x="0" y="18"/>
                    <a:pt x="0" y="18"/>
                  </a:cubicBezTo>
                  <a:cubicBezTo>
                    <a:pt x="4" y="36"/>
                    <a:pt x="4" y="36"/>
                    <a:pt x="4" y="36"/>
                  </a:cubicBezTo>
                  <a:cubicBezTo>
                    <a:pt x="4" y="36"/>
                    <a:pt x="4" y="36"/>
                    <a:pt x="4" y="36"/>
                  </a:cubicBezTo>
                  <a:cubicBezTo>
                    <a:pt x="5" y="34"/>
                    <a:pt x="5" y="34"/>
                    <a:pt x="5" y="34"/>
                  </a:cubicBezTo>
                  <a:cubicBezTo>
                    <a:pt x="24" y="7"/>
                    <a:pt x="24" y="7"/>
                    <a:pt x="24" y="7"/>
                  </a:cubicBezTo>
                  <a:cubicBezTo>
                    <a:pt x="23" y="5"/>
                    <a:pt x="22" y="2"/>
                    <a:pt x="22" y="0"/>
                  </a:cubicBezTo>
                </a:path>
              </a:pathLst>
            </a:custGeom>
            <a:solidFill>
              <a:srgbClr val="71A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60" name="Freeform 66"/>
            <p:cNvSpPr>
              <a:spLocks/>
            </p:cNvSpPr>
            <p:nvPr userDrawn="1"/>
          </p:nvSpPr>
          <p:spPr bwMode="gray">
            <a:xfrm>
              <a:off x="9136063" y="4791075"/>
              <a:ext cx="69850" cy="150812"/>
            </a:xfrm>
            <a:custGeom>
              <a:avLst/>
              <a:gdLst>
                <a:gd name="T0" fmla="*/ 19 w 21"/>
                <a:gd name="T1" fmla="*/ 0 h 48"/>
                <a:gd name="T2" fmla="*/ 10 w 21"/>
                <a:gd name="T3" fmla="*/ 1 h 48"/>
                <a:gd name="T4" fmla="*/ 2 w 21"/>
                <a:gd name="T5" fmla="*/ 0 h 48"/>
                <a:gd name="T6" fmla="*/ 0 w 21"/>
                <a:gd name="T7" fmla="*/ 48 h 48"/>
                <a:gd name="T8" fmla="*/ 21 w 21"/>
                <a:gd name="T9" fmla="*/ 48 h 48"/>
                <a:gd name="T10" fmla="*/ 19 w 21"/>
                <a:gd name="T11" fmla="*/ 0 h 48"/>
              </a:gdLst>
              <a:ahLst/>
              <a:cxnLst>
                <a:cxn ang="0">
                  <a:pos x="T0" y="T1"/>
                </a:cxn>
                <a:cxn ang="0">
                  <a:pos x="T2" y="T3"/>
                </a:cxn>
                <a:cxn ang="0">
                  <a:pos x="T4" y="T5"/>
                </a:cxn>
                <a:cxn ang="0">
                  <a:pos x="T6" y="T7"/>
                </a:cxn>
                <a:cxn ang="0">
                  <a:pos x="T8" y="T9"/>
                </a:cxn>
                <a:cxn ang="0">
                  <a:pos x="T10" y="T11"/>
                </a:cxn>
              </a:cxnLst>
              <a:rect l="0" t="0" r="r" b="b"/>
              <a:pathLst>
                <a:path w="21" h="48">
                  <a:moveTo>
                    <a:pt x="19" y="0"/>
                  </a:moveTo>
                  <a:cubicBezTo>
                    <a:pt x="16" y="0"/>
                    <a:pt x="13" y="1"/>
                    <a:pt x="10" y="1"/>
                  </a:cubicBezTo>
                  <a:cubicBezTo>
                    <a:pt x="8" y="1"/>
                    <a:pt x="5" y="0"/>
                    <a:pt x="2" y="0"/>
                  </a:cubicBezTo>
                  <a:cubicBezTo>
                    <a:pt x="0" y="48"/>
                    <a:pt x="0" y="48"/>
                    <a:pt x="0" y="48"/>
                  </a:cubicBezTo>
                  <a:cubicBezTo>
                    <a:pt x="21" y="48"/>
                    <a:pt x="21" y="48"/>
                    <a:pt x="21" y="48"/>
                  </a:cubicBezTo>
                  <a:cubicBezTo>
                    <a:pt x="19" y="0"/>
                    <a:pt x="19" y="0"/>
                    <a:pt x="19" y="0"/>
                  </a:cubicBezTo>
                </a:path>
              </a:pathLst>
            </a:custGeom>
            <a:solidFill>
              <a:srgbClr val="6987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61" name="Freeform 67"/>
            <p:cNvSpPr>
              <a:spLocks/>
            </p:cNvSpPr>
            <p:nvPr userDrawn="1"/>
          </p:nvSpPr>
          <p:spPr bwMode="gray">
            <a:xfrm>
              <a:off x="8974138" y="4186238"/>
              <a:ext cx="388937" cy="579437"/>
            </a:xfrm>
            <a:custGeom>
              <a:avLst/>
              <a:gdLst>
                <a:gd name="T0" fmla="*/ 58 w 116"/>
                <a:gd name="T1" fmla="*/ 0 h 184"/>
                <a:gd name="T2" fmla="*/ 0 w 116"/>
                <a:gd name="T3" fmla="*/ 134 h 184"/>
                <a:gd name="T4" fmla="*/ 28 w 116"/>
                <a:gd name="T5" fmla="*/ 184 h 184"/>
                <a:gd name="T6" fmla="*/ 50 w 116"/>
                <a:gd name="T7" fmla="*/ 165 h 184"/>
                <a:gd name="T8" fmla="*/ 14 w 116"/>
                <a:gd name="T9" fmla="*/ 124 h 184"/>
                <a:gd name="T10" fmla="*/ 52 w 116"/>
                <a:gd name="T11" fmla="*/ 155 h 184"/>
                <a:gd name="T12" fmla="*/ 53 w 116"/>
                <a:gd name="T13" fmla="*/ 123 h 184"/>
                <a:gd name="T14" fmla="*/ 23 w 116"/>
                <a:gd name="T15" fmla="*/ 87 h 184"/>
                <a:gd name="T16" fmla="*/ 54 w 116"/>
                <a:gd name="T17" fmla="*/ 111 h 184"/>
                <a:gd name="T18" fmla="*/ 55 w 116"/>
                <a:gd name="T19" fmla="*/ 79 h 184"/>
                <a:gd name="T20" fmla="*/ 42 w 116"/>
                <a:gd name="T21" fmla="*/ 61 h 184"/>
                <a:gd name="T22" fmla="*/ 56 w 116"/>
                <a:gd name="T23" fmla="*/ 69 h 184"/>
                <a:gd name="T24" fmla="*/ 58 w 116"/>
                <a:gd name="T25" fmla="*/ 13 h 184"/>
                <a:gd name="T26" fmla="*/ 62 w 116"/>
                <a:gd name="T27" fmla="*/ 88 h 184"/>
                <a:gd name="T28" fmla="*/ 81 w 116"/>
                <a:gd name="T29" fmla="*/ 75 h 184"/>
                <a:gd name="T30" fmla="*/ 63 w 116"/>
                <a:gd name="T31" fmla="*/ 97 h 184"/>
                <a:gd name="T32" fmla="*/ 64 w 116"/>
                <a:gd name="T33" fmla="*/ 121 h 184"/>
                <a:gd name="T34" fmla="*/ 91 w 116"/>
                <a:gd name="T35" fmla="*/ 100 h 184"/>
                <a:gd name="T36" fmla="*/ 64 w 116"/>
                <a:gd name="T37" fmla="*/ 131 h 184"/>
                <a:gd name="T38" fmla="*/ 65 w 116"/>
                <a:gd name="T39" fmla="*/ 153 h 184"/>
                <a:gd name="T40" fmla="*/ 116 w 116"/>
                <a:gd name="T41" fmla="*/ 118 h 184"/>
                <a:gd name="T42" fmla="*/ 58 w 116"/>
                <a:gd name="T4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6" h="184">
                  <a:moveTo>
                    <a:pt x="58" y="0"/>
                  </a:moveTo>
                  <a:cubicBezTo>
                    <a:pt x="58" y="0"/>
                    <a:pt x="0" y="88"/>
                    <a:pt x="0" y="134"/>
                  </a:cubicBezTo>
                  <a:cubicBezTo>
                    <a:pt x="0" y="155"/>
                    <a:pt x="11" y="174"/>
                    <a:pt x="28" y="184"/>
                  </a:cubicBezTo>
                  <a:cubicBezTo>
                    <a:pt x="36" y="178"/>
                    <a:pt x="43" y="171"/>
                    <a:pt x="50" y="165"/>
                  </a:cubicBezTo>
                  <a:cubicBezTo>
                    <a:pt x="14" y="124"/>
                    <a:pt x="14" y="124"/>
                    <a:pt x="14" y="124"/>
                  </a:cubicBezTo>
                  <a:cubicBezTo>
                    <a:pt x="52" y="155"/>
                    <a:pt x="52" y="155"/>
                    <a:pt x="52" y="155"/>
                  </a:cubicBezTo>
                  <a:cubicBezTo>
                    <a:pt x="53" y="123"/>
                    <a:pt x="53" y="123"/>
                    <a:pt x="53" y="123"/>
                  </a:cubicBezTo>
                  <a:cubicBezTo>
                    <a:pt x="23" y="87"/>
                    <a:pt x="23" y="87"/>
                    <a:pt x="23" y="87"/>
                  </a:cubicBezTo>
                  <a:cubicBezTo>
                    <a:pt x="54" y="111"/>
                    <a:pt x="54" y="111"/>
                    <a:pt x="54" y="111"/>
                  </a:cubicBezTo>
                  <a:cubicBezTo>
                    <a:pt x="55" y="79"/>
                    <a:pt x="55" y="79"/>
                    <a:pt x="55" y="79"/>
                  </a:cubicBezTo>
                  <a:cubicBezTo>
                    <a:pt x="42" y="61"/>
                    <a:pt x="42" y="61"/>
                    <a:pt x="42" y="61"/>
                  </a:cubicBezTo>
                  <a:cubicBezTo>
                    <a:pt x="56" y="69"/>
                    <a:pt x="56" y="69"/>
                    <a:pt x="56" y="69"/>
                  </a:cubicBezTo>
                  <a:cubicBezTo>
                    <a:pt x="58" y="13"/>
                    <a:pt x="58" y="13"/>
                    <a:pt x="58" y="13"/>
                  </a:cubicBezTo>
                  <a:cubicBezTo>
                    <a:pt x="62" y="88"/>
                    <a:pt x="62" y="88"/>
                    <a:pt x="62" y="88"/>
                  </a:cubicBezTo>
                  <a:cubicBezTo>
                    <a:pt x="81" y="75"/>
                    <a:pt x="81" y="75"/>
                    <a:pt x="81" y="75"/>
                  </a:cubicBezTo>
                  <a:cubicBezTo>
                    <a:pt x="63" y="97"/>
                    <a:pt x="63" y="97"/>
                    <a:pt x="63" y="97"/>
                  </a:cubicBezTo>
                  <a:cubicBezTo>
                    <a:pt x="64" y="121"/>
                    <a:pt x="64" y="121"/>
                    <a:pt x="64" y="121"/>
                  </a:cubicBezTo>
                  <a:cubicBezTo>
                    <a:pt x="91" y="100"/>
                    <a:pt x="91" y="100"/>
                    <a:pt x="91" y="100"/>
                  </a:cubicBezTo>
                  <a:cubicBezTo>
                    <a:pt x="64" y="131"/>
                    <a:pt x="64" y="131"/>
                    <a:pt x="64" y="131"/>
                  </a:cubicBezTo>
                  <a:cubicBezTo>
                    <a:pt x="65" y="153"/>
                    <a:pt x="65" y="153"/>
                    <a:pt x="65" y="153"/>
                  </a:cubicBezTo>
                  <a:cubicBezTo>
                    <a:pt x="81" y="141"/>
                    <a:pt x="98" y="129"/>
                    <a:pt x="116" y="118"/>
                  </a:cubicBezTo>
                  <a:cubicBezTo>
                    <a:pt x="106" y="70"/>
                    <a:pt x="58" y="0"/>
                    <a:pt x="58" y="0"/>
                  </a:cubicBezTo>
                </a:path>
              </a:pathLst>
            </a:custGeom>
            <a:solidFill>
              <a:srgbClr val="8FC2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62" name="Freeform 68"/>
            <p:cNvSpPr>
              <a:spLocks noEditPoints="1"/>
            </p:cNvSpPr>
            <p:nvPr userDrawn="1"/>
          </p:nvSpPr>
          <p:spPr bwMode="gray">
            <a:xfrm>
              <a:off x="9067800" y="4557713"/>
              <a:ext cx="298450" cy="233362"/>
            </a:xfrm>
            <a:custGeom>
              <a:avLst/>
              <a:gdLst>
                <a:gd name="T0" fmla="*/ 22 w 89"/>
                <a:gd name="T1" fmla="*/ 47 h 74"/>
                <a:gd name="T2" fmla="*/ 0 w 89"/>
                <a:gd name="T3" fmla="*/ 66 h 74"/>
                <a:gd name="T4" fmla="*/ 22 w 89"/>
                <a:gd name="T5" fmla="*/ 74 h 74"/>
                <a:gd name="T6" fmla="*/ 23 w 89"/>
                <a:gd name="T7" fmla="*/ 48 h 74"/>
                <a:gd name="T8" fmla="*/ 22 w 89"/>
                <a:gd name="T9" fmla="*/ 47 h 74"/>
                <a:gd name="T10" fmla="*/ 88 w 89"/>
                <a:gd name="T11" fmla="*/ 0 h 74"/>
                <a:gd name="T12" fmla="*/ 37 w 89"/>
                <a:gd name="T13" fmla="*/ 35 h 74"/>
                <a:gd name="T14" fmla="*/ 38 w 89"/>
                <a:gd name="T15" fmla="*/ 49 h 74"/>
                <a:gd name="T16" fmla="*/ 72 w 89"/>
                <a:gd name="T17" fmla="*/ 21 h 74"/>
                <a:gd name="T18" fmla="*/ 38 w 89"/>
                <a:gd name="T19" fmla="*/ 59 h 74"/>
                <a:gd name="T20" fmla="*/ 39 w 89"/>
                <a:gd name="T21" fmla="*/ 74 h 74"/>
                <a:gd name="T22" fmla="*/ 89 w 89"/>
                <a:gd name="T23" fmla="*/ 16 h 74"/>
                <a:gd name="T24" fmla="*/ 88 w 89"/>
                <a:gd name="T25"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74">
                  <a:moveTo>
                    <a:pt x="22" y="47"/>
                  </a:moveTo>
                  <a:cubicBezTo>
                    <a:pt x="15" y="53"/>
                    <a:pt x="8" y="60"/>
                    <a:pt x="0" y="66"/>
                  </a:cubicBezTo>
                  <a:cubicBezTo>
                    <a:pt x="7" y="70"/>
                    <a:pt x="14" y="73"/>
                    <a:pt x="22" y="74"/>
                  </a:cubicBezTo>
                  <a:cubicBezTo>
                    <a:pt x="23" y="48"/>
                    <a:pt x="23" y="48"/>
                    <a:pt x="23" y="48"/>
                  </a:cubicBezTo>
                  <a:cubicBezTo>
                    <a:pt x="22" y="47"/>
                    <a:pt x="22" y="47"/>
                    <a:pt x="22" y="47"/>
                  </a:cubicBezTo>
                  <a:moveTo>
                    <a:pt x="88" y="0"/>
                  </a:moveTo>
                  <a:cubicBezTo>
                    <a:pt x="70" y="11"/>
                    <a:pt x="53" y="23"/>
                    <a:pt x="37" y="35"/>
                  </a:cubicBezTo>
                  <a:cubicBezTo>
                    <a:pt x="38" y="49"/>
                    <a:pt x="38" y="49"/>
                    <a:pt x="38" y="49"/>
                  </a:cubicBezTo>
                  <a:cubicBezTo>
                    <a:pt x="72" y="21"/>
                    <a:pt x="72" y="21"/>
                    <a:pt x="72" y="21"/>
                  </a:cubicBezTo>
                  <a:cubicBezTo>
                    <a:pt x="38" y="59"/>
                    <a:pt x="38" y="59"/>
                    <a:pt x="38" y="59"/>
                  </a:cubicBezTo>
                  <a:cubicBezTo>
                    <a:pt x="39" y="74"/>
                    <a:pt x="39" y="74"/>
                    <a:pt x="39" y="74"/>
                  </a:cubicBezTo>
                  <a:cubicBezTo>
                    <a:pt x="68" y="70"/>
                    <a:pt x="89" y="45"/>
                    <a:pt x="89" y="16"/>
                  </a:cubicBezTo>
                  <a:cubicBezTo>
                    <a:pt x="89" y="11"/>
                    <a:pt x="89" y="6"/>
                    <a:pt x="88" y="0"/>
                  </a:cubicBezTo>
                </a:path>
              </a:pathLst>
            </a:custGeom>
            <a:solidFill>
              <a:srgbClr val="89C1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63" name="Freeform 69"/>
            <p:cNvSpPr>
              <a:spLocks/>
            </p:cNvSpPr>
            <p:nvPr userDrawn="1"/>
          </p:nvSpPr>
          <p:spPr bwMode="gray">
            <a:xfrm>
              <a:off x="9142413" y="4227513"/>
              <a:ext cx="57150" cy="566737"/>
            </a:xfrm>
            <a:custGeom>
              <a:avLst/>
              <a:gdLst>
                <a:gd name="T0" fmla="*/ 8 w 17"/>
                <a:gd name="T1" fmla="*/ 0 h 180"/>
                <a:gd name="T2" fmla="*/ 6 w 17"/>
                <a:gd name="T3" fmla="*/ 56 h 180"/>
                <a:gd name="T4" fmla="*/ 10 w 17"/>
                <a:gd name="T5" fmla="*/ 58 h 180"/>
                <a:gd name="T6" fmla="*/ 6 w 17"/>
                <a:gd name="T7" fmla="*/ 67 h 180"/>
                <a:gd name="T8" fmla="*/ 5 w 17"/>
                <a:gd name="T9" fmla="*/ 66 h 180"/>
                <a:gd name="T10" fmla="*/ 4 w 17"/>
                <a:gd name="T11" fmla="*/ 98 h 180"/>
                <a:gd name="T12" fmla="*/ 7 w 17"/>
                <a:gd name="T13" fmla="*/ 101 h 180"/>
                <a:gd name="T14" fmla="*/ 6 w 17"/>
                <a:gd name="T15" fmla="*/ 112 h 180"/>
                <a:gd name="T16" fmla="*/ 3 w 17"/>
                <a:gd name="T17" fmla="*/ 110 h 180"/>
                <a:gd name="T18" fmla="*/ 2 w 17"/>
                <a:gd name="T19" fmla="*/ 142 h 180"/>
                <a:gd name="T20" fmla="*/ 6 w 17"/>
                <a:gd name="T21" fmla="*/ 145 h 180"/>
                <a:gd name="T22" fmla="*/ 6 w 17"/>
                <a:gd name="T23" fmla="*/ 158 h 180"/>
                <a:gd name="T24" fmla="*/ 1 w 17"/>
                <a:gd name="T25" fmla="*/ 153 h 180"/>
                <a:gd name="T26" fmla="*/ 0 w 17"/>
                <a:gd name="T27" fmla="*/ 179 h 180"/>
                <a:gd name="T28" fmla="*/ 8 w 17"/>
                <a:gd name="T29" fmla="*/ 180 h 180"/>
                <a:gd name="T30" fmla="*/ 17 w 17"/>
                <a:gd name="T31" fmla="*/ 179 h 180"/>
                <a:gd name="T32" fmla="*/ 16 w 17"/>
                <a:gd name="T33" fmla="*/ 164 h 180"/>
                <a:gd name="T34" fmla="*/ 8 w 17"/>
                <a:gd name="T35" fmla="*/ 173 h 180"/>
                <a:gd name="T36" fmla="*/ 8 w 17"/>
                <a:gd name="T37" fmla="*/ 161 h 180"/>
                <a:gd name="T38" fmla="*/ 16 w 17"/>
                <a:gd name="T39" fmla="*/ 154 h 180"/>
                <a:gd name="T40" fmla="*/ 15 w 17"/>
                <a:gd name="T41" fmla="*/ 140 h 180"/>
                <a:gd name="T42" fmla="*/ 14 w 17"/>
                <a:gd name="T43" fmla="*/ 118 h 180"/>
                <a:gd name="T44" fmla="*/ 8 w 17"/>
                <a:gd name="T45" fmla="*/ 125 h 180"/>
                <a:gd name="T46" fmla="*/ 7 w 17"/>
                <a:gd name="T47" fmla="*/ 114 h 180"/>
                <a:gd name="T48" fmla="*/ 14 w 17"/>
                <a:gd name="T49" fmla="*/ 108 h 180"/>
                <a:gd name="T50" fmla="*/ 13 w 17"/>
                <a:gd name="T51" fmla="*/ 84 h 180"/>
                <a:gd name="T52" fmla="*/ 8 w 17"/>
                <a:gd name="T53" fmla="*/ 89 h 180"/>
                <a:gd name="T54" fmla="*/ 6 w 17"/>
                <a:gd name="T55" fmla="*/ 80 h 180"/>
                <a:gd name="T56" fmla="*/ 12 w 17"/>
                <a:gd name="T57" fmla="*/ 75 h 180"/>
                <a:gd name="T58" fmla="*/ 8 w 17"/>
                <a:gd name="T59"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7" h="180">
                  <a:moveTo>
                    <a:pt x="8" y="0"/>
                  </a:moveTo>
                  <a:cubicBezTo>
                    <a:pt x="6" y="56"/>
                    <a:pt x="6" y="56"/>
                    <a:pt x="6" y="56"/>
                  </a:cubicBezTo>
                  <a:cubicBezTo>
                    <a:pt x="10" y="58"/>
                    <a:pt x="10" y="58"/>
                    <a:pt x="10" y="58"/>
                  </a:cubicBezTo>
                  <a:cubicBezTo>
                    <a:pt x="6" y="67"/>
                    <a:pt x="6" y="67"/>
                    <a:pt x="6" y="67"/>
                  </a:cubicBezTo>
                  <a:cubicBezTo>
                    <a:pt x="5" y="66"/>
                    <a:pt x="5" y="66"/>
                    <a:pt x="5" y="66"/>
                  </a:cubicBezTo>
                  <a:cubicBezTo>
                    <a:pt x="4" y="98"/>
                    <a:pt x="4" y="98"/>
                    <a:pt x="4" y="98"/>
                  </a:cubicBezTo>
                  <a:cubicBezTo>
                    <a:pt x="7" y="101"/>
                    <a:pt x="7" y="101"/>
                    <a:pt x="7" y="101"/>
                  </a:cubicBezTo>
                  <a:cubicBezTo>
                    <a:pt x="6" y="112"/>
                    <a:pt x="6" y="112"/>
                    <a:pt x="6" y="112"/>
                  </a:cubicBezTo>
                  <a:cubicBezTo>
                    <a:pt x="3" y="110"/>
                    <a:pt x="3" y="110"/>
                    <a:pt x="3" y="110"/>
                  </a:cubicBezTo>
                  <a:cubicBezTo>
                    <a:pt x="2" y="142"/>
                    <a:pt x="2" y="142"/>
                    <a:pt x="2" y="142"/>
                  </a:cubicBezTo>
                  <a:cubicBezTo>
                    <a:pt x="6" y="145"/>
                    <a:pt x="6" y="145"/>
                    <a:pt x="6" y="145"/>
                  </a:cubicBezTo>
                  <a:cubicBezTo>
                    <a:pt x="6" y="158"/>
                    <a:pt x="6" y="158"/>
                    <a:pt x="6" y="158"/>
                  </a:cubicBezTo>
                  <a:cubicBezTo>
                    <a:pt x="1" y="153"/>
                    <a:pt x="1" y="153"/>
                    <a:pt x="1" y="153"/>
                  </a:cubicBezTo>
                  <a:cubicBezTo>
                    <a:pt x="0" y="179"/>
                    <a:pt x="0" y="179"/>
                    <a:pt x="0" y="179"/>
                  </a:cubicBezTo>
                  <a:cubicBezTo>
                    <a:pt x="3" y="179"/>
                    <a:pt x="6" y="180"/>
                    <a:pt x="8" y="180"/>
                  </a:cubicBezTo>
                  <a:cubicBezTo>
                    <a:pt x="11" y="180"/>
                    <a:pt x="14" y="179"/>
                    <a:pt x="17" y="179"/>
                  </a:cubicBezTo>
                  <a:cubicBezTo>
                    <a:pt x="16" y="164"/>
                    <a:pt x="16" y="164"/>
                    <a:pt x="16" y="164"/>
                  </a:cubicBezTo>
                  <a:cubicBezTo>
                    <a:pt x="8" y="173"/>
                    <a:pt x="8" y="173"/>
                    <a:pt x="8" y="173"/>
                  </a:cubicBezTo>
                  <a:cubicBezTo>
                    <a:pt x="8" y="161"/>
                    <a:pt x="8" y="161"/>
                    <a:pt x="8" y="161"/>
                  </a:cubicBezTo>
                  <a:cubicBezTo>
                    <a:pt x="16" y="154"/>
                    <a:pt x="16" y="154"/>
                    <a:pt x="16" y="154"/>
                  </a:cubicBezTo>
                  <a:cubicBezTo>
                    <a:pt x="15" y="140"/>
                    <a:pt x="15" y="140"/>
                    <a:pt x="15" y="140"/>
                  </a:cubicBezTo>
                  <a:cubicBezTo>
                    <a:pt x="14" y="118"/>
                    <a:pt x="14" y="118"/>
                    <a:pt x="14" y="118"/>
                  </a:cubicBezTo>
                  <a:cubicBezTo>
                    <a:pt x="8" y="125"/>
                    <a:pt x="8" y="125"/>
                    <a:pt x="8" y="125"/>
                  </a:cubicBezTo>
                  <a:cubicBezTo>
                    <a:pt x="7" y="114"/>
                    <a:pt x="7" y="114"/>
                    <a:pt x="7" y="114"/>
                  </a:cubicBezTo>
                  <a:cubicBezTo>
                    <a:pt x="14" y="108"/>
                    <a:pt x="14" y="108"/>
                    <a:pt x="14" y="108"/>
                  </a:cubicBezTo>
                  <a:cubicBezTo>
                    <a:pt x="13" y="84"/>
                    <a:pt x="13" y="84"/>
                    <a:pt x="13" y="84"/>
                  </a:cubicBezTo>
                  <a:cubicBezTo>
                    <a:pt x="8" y="89"/>
                    <a:pt x="8" y="89"/>
                    <a:pt x="8" y="89"/>
                  </a:cubicBezTo>
                  <a:cubicBezTo>
                    <a:pt x="6" y="80"/>
                    <a:pt x="6" y="80"/>
                    <a:pt x="6" y="80"/>
                  </a:cubicBezTo>
                  <a:cubicBezTo>
                    <a:pt x="12" y="75"/>
                    <a:pt x="12" y="75"/>
                    <a:pt x="12" y="75"/>
                  </a:cubicBezTo>
                  <a:cubicBezTo>
                    <a:pt x="8" y="0"/>
                    <a:pt x="8" y="0"/>
                    <a:pt x="8" y="0"/>
                  </a:cubicBezTo>
                </a:path>
              </a:pathLst>
            </a:custGeom>
            <a:solidFill>
              <a:srgbClr val="89B3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64" name="Freeform 70"/>
            <p:cNvSpPr>
              <a:spLocks/>
            </p:cNvSpPr>
            <p:nvPr userDrawn="1"/>
          </p:nvSpPr>
          <p:spPr bwMode="gray">
            <a:xfrm>
              <a:off x="9169400" y="4624388"/>
              <a:ext cx="141287" cy="147637"/>
            </a:xfrm>
            <a:custGeom>
              <a:avLst/>
              <a:gdLst>
                <a:gd name="T0" fmla="*/ 89 w 89"/>
                <a:gd name="T1" fmla="*/ 0 h 93"/>
                <a:gd name="T2" fmla="*/ 17 w 89"/>
                <a:gd name="T3" fmla="*/ 56 h 93"/>
                <a:gd name="T4" fmla="*/ 0 w 89"/>
                <a:gd name="T5" fmla="*/ 69 h 93"/>
                <a:gd name="T6" fmla="*/ 0 w 89"/>
                <a:gd name="T7" fmla="*/ 93 h 93"/>
                <a:gd name="T8" fmla="*/ 17 w 89"/>
                <a:gd name="T9" fmla="*/ 75 h 93"/>
                <a:gd name="T10" fmla="*/ 89 w 89"/>
                <a:gd name="T11" fmla="*/ 0 h 93"/>
              </a:gdLst>
              <a:ahLst/>
              <a:cxnLst>
                <a:cxn ang="0">
                  <a:pos x="T0" y="T1"/>
                </a:cxn>
                <a:cxn ang="0">
                  <a:pos x="T2" y="T3"/>
                </a:cxn>
                <a:cxn ang="0">
                  <a:pos x="T4" y="T5"/>
                </a:cxn>
                <a:cxn ang="0">
                  <a:pos x="T6" y="T7"/>
                </a:cxn>
                <a:cxn ang="0">
                  <a:pos x="T8" y="T9"/>
                </a:cxn>
                <a:cxn ang="0">
                  <a:pos x="T10" y="T11"/>
                </a:cxn>
              </a:cxnLst>
              <a:rect l="0" t="0" r="r" b="b"/>
              <a:pathLst>
                <a:path w="89" h="93">
                  <a:moveTo>
                    <a:pt x="89" y="0"/>
                  </a:moveTo>
                  <a:lnTo>
                    <a:pt x="17" y="56"/>
                  </a:lnTo>
                  <a:lnTo>
                    <a:pt x="0" y="69"/>
                  </a:lnTo>
                  <a:lnTo>
                    <a:pt x="0" y="93"/>
                  </a:lnTo>
                  <a:lnTo>
                    <a:pt x="17" y="75"/>
                  </a:lnTo>
                  <a:lnTo>
                    <a:pt x="89" y="0"/>
                  </a:lnTo>
                  <a:close/>
                </a:path>
              </a:pathLst>
            </a:custGeom>
            <a:solidFill>
              <a:srgbClr val="89B3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65" name="Freeform 71"/>
            <p:cNvSpPr>
              <a:spLocks/>
            </p:cNvSpPr>
            <p:nvPr userDrawn="1"/>
          </p:nvSpPr>
          <p:spPr bwMode="gray">
            <a:xfrm>
              <a:off x="9169400" y="4624388"/>
              <a:ext cx="141287" cy="147637"/>
            </a:xfrm>
            <a:custGeom>
              <a:avLst/>
              <a:gdLst>
                <a:gd name="T0" fmla="*/ 89 w 89"/>
                <a:gd name="T1" fmla="*/ 0 h 93"/>
                <a:gd name="T2" fmla="*/ 17 w 89"/>
                <a:gd name="T3" fmla="*/ 56 h 93"/>
                <a:gd name="T4" fmla="*/ 0 w 89"/>
                <a:gd name="T5" fmla="*/ 69 h 93"/>
                <a:gd name="T6" fmla="*/ 0 w 89"/>
                <a:gd name="T7" fmla="*/ 93 h 93"/>
                <a:gd name="T8" fmla="*/ 17 w 89"/>
                <a:gd name="T9" fmla="*/ 75 h 93"/>
                <a:gd name="T10" fmla="*/ 89 w 89"/>
                <a:gd name="T11" fmla="*/ 0 h 93"/>
              </a:gdLst>
              <a:ahLst/>
              <a:cxnLst>
                <a:cxn ang="0">
                  <a:pos x="T0" y="T1"/>
                </a:cxn>
                <a:cxn ang="0">
                  <a:pos x="T2" y="T3"/>
                </a:cxn>
                <a:cxn ang="0">
                  <a:pos x="T4" y="T5"/>
                </a:cxn>
                <a:cxn ang="0">
                  <a:pos x="T6" y="T7"/>
                </a:cxn>
                <a:cxn ang="0">
                  <a:pos x="T8" y="T9"/>
                </a:cxn>
                <a:cxn ang="0">
                  <a:pos x="T10" y="T11"/>
                </a:cxn>
              </a:cxnLst>
              <a:rect l="0" t="0" r="r" b="b"/>
              <a:pathLst>
                <a:path w="89" h="93">
                  <a:moveTo>
                    <a:pt x="89" y="0"/>
                  </a:moveTo>
                  <a:lnTo>
                    <a:pt x="17" y="56"/>
                  </a:lnTo>
                  <a:lnTo>
                    <a:pt x="0" y="69"/>
                  </a:lnTo>
                  <a:lnTo>
                    <a:pt x="0" y="93"/>
                  </a:lnTo>
                  <a:lnTo>
                    <a:pt x="17" y="75"/>
                  </a:lnTo>
                  <a:lnTo>
                    <a:pt x="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66" name="Freeform 72"/>
            <p:cNvSpPr>
              <a:spLocks/>
            </p:cNvSpPr>
            <p:nvPr userDrawn="1"/>
          </p:nvSpPr>
          <p:spPr bwMode="gray">
            <a:xfrm>
              <a:off x="9166225" y="4502150"/>
              <a:ext cx="114300" cy="119062"/>
            </a:xfrm>
            <a:custGeom>
              <a:avLst/>
              <a:gdLst>
                <a:gd name="T0" fmla="*/ 72 w 72"/>
                <a:gd name="T1" fmla="*/ 0 h 75"/>
                <a:gd name="T2" fmla="*/ 15 w 72"/>
                <a:gd name="T3" fmla="*/ 41 h 75"/>
                <a:gd name="T4" fmla="*/ 0 w 72"/>
                <a:gd name="T5" fmla="*/ 53 h 75"/>
                <a:gd name="T6" fmla="*/ 2 w 72"/>
                <a:gd name="T7" fmla="*/ 75 h 75"/>
                <a:gd name="T8" fmla="*/ 15 w 72"/>
                <a:gd name="T9" fmla="*/ 61 h 75"/>
                <a:gd name="T10" fmla="*/ 72 w 72"/>
                <a:gd name="T11" fmla="*/ 0 h 75"/>
              </a:gdLst>
              <a:ahLst/>
              <a:cxnLst>
                <a:cxn ang="0">
                  <a:pos x="T0" y="T1"/>
                </a:cxn>
                <a:cxn ang="0">
                  <a:pos x="T2" y="T3"/>
                </a:cxn>
                <a:cxn ang="0">
                  <a:pos x="T4" y="T5"/>
                </a:cxn>
                <a:cxn ang="0">
                  <a:pos x="T6" y="T7"/>
                </a:cxn>
                <a:cxn ang="0">
                  <a:pos x="T8" y="T9"/>
                </a:cxn>
                <a:cxn ang="0">
                  <a:pos x="T10" y="T11"/>
                </a:cxn>
              </a:cxnLst>
              <a:rect l="0" t="0" r="r" b="b"/>
              <a:pathLst>
                <a:path w="72" h="75">
                  <a:moveTo>
                    <a:pt x="72" y="0"/>
                  </a:moveTo>
                  <a:lnTo>
                    <a:pt x="15" y="41"/>
                  </a:lnTo>
                  <a:lnTo>
                    <a:pt x="0" y="53"/>
                  </a:lnTo>
                  <a:lnTo>
                    <a:pt x="2" y="75"/>
                  </a:lnTo>
                  <a:lnTo>
                    <a:pt x="15" y="61"/>
                  </a:lnTo>
                  <a:lnTo>
                    <a:pt x="72" y="0"/>
                  </a:lnTo>
                  <a:close/>
                </a:path>
              </a:pathLst>
            </a:custGeom>
            <a:solidFill>
              <a:srgbClr val="89B3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67" name="Freeform 73"/>
            <p:cNvSpPr>
              <a:spLocks/>
            </p:cNvSpPr>
            <p:nvPr userDrawn="1"/>
          </p:nvSpPr>
          <p:spPr bwMode="gray">
            <a:xfrm>
              <a:off x="9166225" y="4502150"/>
              <a:ext cx="114300" cy="119062"/>
            </a:xfrm>
            <a:custGeom>
              <a:avLst/>
              <a:gdLst>
                <a:gd name="T0" fmla="*/ 72 w 72"/>
                <a:gd name="T1" fmla="*/ 0 h 75"/>
                <a:gd name="T2" fmla="*/ 15 w 72"/>
                <a:gd name="T3" fmla="*/ 41 h 75"/>
                <a:gd name="T4" fmla="*/ 0 w 72"/>
                <a:gd name="T5" fmla="*/ 53 h 75"/>
                <a:gd name="T6" fmla="*/ 2 w 72"/>
                <a:gd name="T7" fmla="*/ 75 h 75"/>
                <a:gd name="T8" fmla="*/ 15 w 72"/>
                <a:gd name="T9" fmla="*/ 61 h 75"/>
                <a:gd name="T10" fmla="*/ 72 w 72"/>
                <a:gd name="T11" fmla="*/ 0 h 75"/>
              </a:gdLst>
              <a:ahLst/>
              <a:cxnLst>
                <a:cxn ang="0">
                  <a:pos x="T0" y="T1"/>
                </a:cxn>
                <a:cxn ang="0">
                  <a:pos x="T2" y="T3"/>
                </a:cxn>
                <a:cxn ang="0">
                  <a:pos x="T4" y="T5"/>
                </a:cxn>
                <a:cxn ang="0">
                  <a:pos x="T6" y="T7"/>
                </a:cxn>
                <a:cxn ang="0">
                  <a:pos x="T8" y="T9"/>
                </a:cxn>
                <a:cxn ang="0">
                  <a:pos x="T10" y="T11"/>
                </a:cxn>
              </a:cxnLst>
              <a:rect l="0" t="0" r="r" b="b"/>
              <a:pathLst>
                <a:path w="72" h="75">
                  <a:moveTo>
                    <a:pt x="72" y="0"/>
                  </a:moveTo>
                  <a:lnTo>
                    <a:pt x="15" y="41"/>
                  </a:lnTo>
                  <a:lnTo>
                    <a:pt x="0" y="53"/>
                  </a:lnTo>
                  <a:lnTo>
                    <a:pt x="2" y="75"/>
                  </a:lnTo>
                  <a:lnTo>
                    <a:pt x="15" y="61"/>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68" name="Freeform 74"/>
            <p:cNvSpPr>
              <a:spLocks/>
            </p:cNvSpPr>
            <p:nvPr userDrawn="1"/>
          </p:nvSpPr>
          <p:spPr bwMode="gray">
            <a:xfrm>
              <a:off x="9163050" y="4422775"/>
              <a:ext cx="82550" cy="85725"/>
            </a:xfrm>
            <a:custGeom>
              <a:avLst/>
              <a:gdLst>
                <a:gd name="T0" fmla="*/ 52 w 52"/>
                <a:gd name="T1" fmla="*/ 0 h 54"/>
                <a:gd name="T2" fmla="*/ 12 w 52"/>
                <a:gd name="T3" fmla="*/ 26 h 54"/>
                <a:gd name="T4" fmla="*/ 0 w 52"/>
                <a:gd name="T5" fmla="*/ 36 h 54"/>
                <a:gd name="T6" fmla="*/ 4 w 52"/>
                <a:gd name="T7" fmla="*/ 54 h 54"/>
                <a:gd name="T8" fmla="*/ 14 w 52"/>
                <a:gd name="T9" fmla="*/ 44 h 54"/>
                <a:gd name="T10" fmla="*/ 52 w 52"/>
                <a:gd name="T11" fmla="*/ 0 h 54"/>
              </a:gdLst>
              <a:ahLst/>
              <a:cxnLst>
                <a:cxn ang="0">
                  <a:pos x="T0" y="T1"/>
                </a:cxn>
                <a:cxn ang="0">
                  <a:pos x="T2" y="T3"/>
                </a:cxn>
                <a:cxn ang="0">
                  <a:pos x="T4" y="T5"/>
                </a:cxn>
                <a:cxn ang="0">
                  <a:pos x="T6" y="T7"/>
                </a:cxn>
                <a:cxn ang="0">
                  <a:pos x="T8" y="T9"/>
                </a:cxn>
                <a:cxn ang="0">
                  <a:pos x="T10" y="T11"/>
                </a:cxn>
              </a:cxnLst>
              <a:rect l="0" t="0" r="r" b="b"/>
              <a:pathLst>
                <a:path w="52" h="54">
                  <a:moveTo>
                    <a:pt x="52" y="0"/>
                  </a:moveTo>
                  <a:lnTo>
                    <a:pt x="12" y="26"/>
                  </a:lnTo>
                  <a:lnTo>
                    <a:pt x="0" y="36"/>
                  </a:lnTo>
                  <a:lnTo>
                    <a:pt x="4" y="54"/>
                  </a:lnTo>
                  <a:lnTo>
                    <a:pt x="14" y="44"/>
                  </a:lnTo>
                  <a:lnTo>
                    <a:pt x="52" y="0"/>
                  </a:lnTo>
                  <a:close/>
                </a:path>
              </a:pathLst>
            </a:custGeom>
            <a:solidFill>
              <a:srgbClr val="89B3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69" name="Freeform 75"/>
            <p:cNvSpPr>
              <a:spLocks/>
            </p:cNvSpPr>
            <p:nvPr userDrawn="1"/>
          </p:nvSpPr>
          <p:spPr bwMode="gray">
            <a:xfrm>
              <a:off x="9163050" y="4422775"/>
              <a:ext cx="82550" cy="85725"/>
            </a:xfrm>
            <a:custGeom>
              <a:avLst/>
              <a:gdLst>
                <a:gd name="T0" fmla="*/ 52 w 52"/>
                <a:gd name="T1" fmla="*/ 0 h 54"/>
                <a:gd name="T2" fmla="*/ 12 w 52"/>
                <a:gd name="T3" fmla="*/ 26 h 54"/>
                <a:gd name="T4" fmla="*/ 0 w 52"/>
                <a:gd name="T5" fmla="*/ 36 h 54"/>
                <a:gd name="T6" fmla="*/ 4 w 52"/>
                <a:gd name="T7" fmla="*/ 54 h 54"/>
                <a:gd name="T8" fmla="*/ 14 w 52"/>
                <a:gd name="T9" fmla="*/ 44 h 54"/>
                <a:gd name="T10" fmla="*/ 52 w 52"/>
                <a:gd name="T11" fmla="*/ 0 h 54"/>
              </a:gdLst>
              <a:ahLst/>
              <a:cxnLst>
                <a:cxn ang="0">
                  <a:pos x="T0" y="T1"/>
                </a:cxn>
                <a:cxn ang="0">
                  <a:pos x="T2" y="T3"/>
                </a:cxn>
                <a:cxn ang="0">
                  <a:pos x="T4" y="T5"/>
                </a:cxn>
                <a:cxn ang="0">
                  <a:pos x="T6" y="T7"/>
                </a:cxn>
                <a:cxn ang="0">
                  <a:pos x="T8" y="T9"/>
                </a:cxn>
                <a:cxn ang="0">
                  <a:pos x="T10" y="T11"/>
                </a:cxn>
              </a:cxnLst>
              <a:rect l="0" t="0" r="r" b="b"/>
              <a:pathLst>
                <a:path w="52" h="54">
                  <a:moveTo>
                    <a:pt x="52" y="0"/>
                  </a:moveTo>
                  <a:lnTo>
                    <a:pt x="12" y="26"/>
                  </a:lnTo>
                  <a:lnTo>
                    <a:pt x="0" y="36"/>
                  </a:lnTo>
                  <a:lnTo>
                    <a:pt x="4" y="54"/>
                  </a:lnTo>
                  <a:lnTo>
                    <a:pt x="14" y="44"/>
                  </a:lnTo>
                  <a:lnTo>
                    <a:pt x="5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0" name="Freeform 76"/>
            <p:cNvSpPr>
              <a:spLocks/>
            </p:cNvSpPr>
            <p:nvPr userDrawn="1"/>
          </p:nvSpPr>
          <p:spPr bwMode="gray">
            <a:xfrm>
              <a:off x="9021763" y="4576763"/>
              <a:ext cx="141287" cy="149225"/>
            </a:xfrm>
            <a:custGeom>
              <a:avLst/>
              <a:gdLst>
                <a:gd name="T0" fmla="*/ 0 w 89"/>
                <a:gd name="T1" fmla="*/ 0 h 94"/>
                <a:gd name="T2" fmla="*/ 76 w 89"/>
                <a:gd name="T3" fmla="*/ 82 h 94"/>
                <a:gd name="T4" fmla="*/ 78 w 89"/>
                <a:gd name="T5" fmla="*/ 84 h 94"/>
                <a:gd name="T6" fmla="*/ 89 w 89"/>
                <a:gd name="T7" fmla="*/ 94 h 94"/>
                <a:gd name="T8" fmla="*/ 89 w 89"/>
                <a:gd name="T9" fmla="*/ 68 h 94"/>
                <a:gd name="T10" fmla="*/ 80 w 89"/>
                <a:gd name="T11" fmla="*/ 62 h 94"/>
                <a:gd name="T12" fmla="*/ 0 w 89"/>
                <a:gd name="T13" fmla="*/ 0 h 94"/>
              </a:gdLst>
              <a:ahLst/>
              <a:cxnLst>
                <a:cxn ang="0">
                  <a:pos x="T0" y="T1"/>
                </a:cxn>
                <a:cxn ang="0">
                  <a:pos x="T2" y="T3"/>
                </a:cxn>
                <a:cxn ang="0">
                  <a:pos x="T4" y="T5"/>
                </a:cxn>
                <a:cxn ang="0">
                  <a:pos x="T6" y="T7"/>
                </a:cxn>
                <a:cxn ang="0">
                  <a:pos x="T8" y="T9"/>
                </a:cxn>
                <a:cxn ang="0">
                  <a:pos x="T10" y="T11"/>
                </a:cxn>
                <a:cxn ang="0">
                  <a:pos x="T12" y="T13"/>
                </a:cxn>
              </a:cxnLst>
              <a:rect l="0" t="0" r="r" b="b"/>
              <a:pathLst>
                <a:path w="89" h="94">
                  <a:moveTo>
                    <a:pt x="0" y="0"/>
                  </a:moveTo>
                  <a:lnTo>
                    <a:pt x="76" y="82"/>
                  </a:lnTo>
                  <a:lnTo>
                    <a:pt x="78" y="84"/>
                  </a:lnTo>
                  <a:lnTo>
                    <a:pt x="89" y="94"/>
                  </a:lnTo>
                  <a:lnTo>
                    <a:pt x="89" y="68"/>
                  </a:lnTo>
                  <a:lnTo>
                    <a:pt x="80" y="62"/>
                  </a:lnTo>
                  <a:lnTo>
                    <a:pt x="0" y="0"/>
                  </a:lnTo>
                  <a:close/>
                </a:path>
              </a:pathLst>
            </a:custGeom>
            <a:solidFill>
              <a:srgbClr val="89B3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1" name="Freeform 77"/>
            <p:cNvSpPr>
              <a:spLocks/>
            </p:cNvSpPr>
            <p:nvPr userDrawn="1"/>
          </p:nvSpPr>
          <p:spPr bwMode="gray">
            <a:xfrm>
              <a:off x="9021763" y="4576763"/>
              <a:ext cx="141287" cy="149225"/>
            </a:xfrm>
            <a:custGeom>
              <a:avLst/>
              <a:gdLst>
                <a:gd name="T0" fmla="*/ 0 w 89"/>
                <a:gd name="T1" fmla="*/ 0 h 94"/>
                <a:gd name="T2" fmla="*/ 76 w 89"/>
                <a:gd name="T3" fmla="*/ 82 h 94"/>
                <a:gd name="T4" fmla="*/ 78 w 89"/>
                <a:gd name="T5" fmla="*/ 84 h 94"/>
                <a:gd name="T6" fmla="*/ 89 w 89"/>
                <a:gd name="T7" fmla="*/ 94 h 94"/>
                <a:gd name="T8" fmla="*/ 89 w 89"/>
                <a:gd name="T9" fmla="*/ 68 h 94"/>
                <a:gd name="T10" fmla="*/ 80 w 89"/>
                <a:gd name="T11" fmla="*/ 62 h 94"/>
                <a:gd name="T12" fmla="*/ 0 w 89"/>
                <a:gd name="T13" fmla="*/ 0 h 94"/>
              </a:gdLst>
              <a:ahLst/>
              <a:cxnLst>
                <a:cxn ang="0">
                  <a:pos x="T0" y="T1"/>
                </a:cxn>
                <a:cxn ang="0">
                  <a:pos x="T2" y="T3"/>
                </a:cxn>
                <a:cxn ang="0">
                  <a:pos x="T4" y="T5"/>
                </a:cxn>
                <a:cxn ang="0">
                  <a:pos x="T6" y="T7"/>
                </a:cxn>
                <a:cxn ang="0">
                  <a:pos x="T8" y="T9"/>
                </a:cxn>
                <a:cxn ang="0">
                  <a:pos x="T10" y="T11"/>
                </a:cxn>
                <a:cxn ang="0">
                  <a:pos x="T12" y="T13"/>
                </a:cxn>
              </a:cxnLst>
              <a:rect l="0" t="0" r="r" b="b"/>
              <a:pathLst>
                <a:path w="89" h="94">
                  <a:moveTo>
                    <a:pt x="0" y="0"/>
                  </a:moveTo>
                  <a:lnTo>
                    <a:pt x="76" y="82"/>
                  </a:lnTo>
                  <a:lnTo>
                    <a:pt x="78" y="84"/>
                  </a:lnTo>
                  <a:lnTo>
                    <a:pt x="89" y="94"/>
                  </a:lnTo>
                  <a:lnTo>
                    <a:pt x="89" y="68"/>
                  </a:lnTo>
                  <a:lnTo>
                    <a:pt x="80" y="6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2" name="Freeform 78"/>
            <p:cNvSpPr>
              <a:spLocks/>
            </p:cNvSpPr>
            <p:nvPr userDrawn="1"/>
          </p:nvSpPr>
          <p:spPr bwMode="gray">
            <a:xfrm>
              <a:off x="9051925" y="4460875"/>
              <a:ext cx="114300" cy="119062"/>
            </a:xfrm>
            <a:custGeom>
              <a:avLst/>
              <a:gdLst>
                <a:gd name="T0" fmla="*/ 0 w 72"/>
                <a:gd name="T1" fmla="*/ 0 h 75"/>
                <a:gd name="T2" fmla="*/ 63 w 72"/>
                <a:gd name="T3" fmla="*/ 71 h 75"/>
                <a:gd name="T4" fmla="*/ 70 w 72"/>
                <a:gd name="T5" fmla="*/ 75 h 75"/>
                <a:gd name="T6" fmla="*/ 72 w 72"/>
                <a:gd name="T7" fmla="*/ 53 h 75"/>
                <a:gd name="T8" fmla="*/ 65 w 72"/>
                <a:gd name="T9" fmla="*/ 48 h 75"/>
                <a:gd name="T10" fmla="*/ 0 w 72"/>
                <a:gd name="T11" fmla="*/ 0 h 75"/>
              </a:gdLst>
              <a:ahLst/>
              <a:cxnLst>
                <a:cxn ang="0">
                  <a:pos x="T0" y="T1"/>
                </a:cxn>
                <a:cxn ang="0">
                  <a:pos x="T2" y="T3"/>
                </a:cxn>
                <a:cxn ang="0">
                  <a:pos x="T4" y="T5"/>
                </a:cxn>
                <a:cxn ang="0">
                  <a:pos x="T6" y="T7"/>
                </a:cxn>
                <a:cxn ang="0">
                  <a:pos x="T8" y="T9"/>
                </a:cxn>
                <a:cxn ang="0">
                  <a:pos x="T10" y="T11"/>
                </a:cxn>
              </a:cxnLst>
              <a:rect l="0" t="0" r="r" b="b"/>
              <a:pathLst>
                <a:path w="72" h="75">
                  <a:moveTo>
                    <a:pt x="0" y="0"/>
                  </a:moveTo>
                  <a:lnTo>
                    <a:pt x="63" y="71"/>
                  </a:lnTo>
                  <a:lnTo>
                    <a:pt x="70" y="75"/>
                  </a:lnTo>
                  <a:lnTo>
                    <a:pt x="72" y="53"/>
                  </a:lnTo>
                  <a:lnTo>
                    <a:pt x="65" y="48"/>
                  </a:lnTo>
                  <a:lnTo>
                    <a:pt x="0" y="0"/>
                  </a:lnTo>
                  <a:close/>
                </a:path>
              </a:pathLst>
            </a:custGeom>
            <a:solidFill>
              <a:srgbClr val="89B3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3" name="Freeform 79"/>
            <p:cNvSpPr>
              <a:spLocks/>
            </p:cNvSpPr>
            <p:nvPr userDrawn="1"/>
          </p:nvSpPr>
          <p:spPr bwMode="gray">
            <a:xfrm>
              <a:off x="9051925" y="4460875"/>
              <a:ext cx="114300" cy="119062"/>
            </a:xfrm>
            <a:custGeom>
              <a:avLst/>
              <a:gdLst>
                <a:gd name="T0" fmla="*/ 0 w 72"/>
                <a:gd name="T1" fmla="*/ 0 h 75"/>
                <a:gd name="T2" fmla="*/ 63 w 72"/>
                <a:gd name="T3" fmla="*/ 71 h 75"/>
                <a:gd name="T4" fmla="*/ 70 w 72"/>
                <a:gd name="T5" fmla="*/ 75 h 75"/>
                <a:gd name="T6" fmla="*/ 72 w 72"/>
                <a:gd name="T7" fmla="*/ 53 h 75"/>
                <a:gd name="T8" fmla="*/ 65 w 72"/>
                <a:gd name="T9" fmla="*/ 48 h 75"/>
                <a:gd name="T10" fmla="*/ 0 w 72"/>
                <a:gd name="T11" fmla="*/ 0 h 75"/>
              </a:gdLst>
              <a:ahLst/>
              <a:cxnLst>
                <a:cxn ang="0">
                  <a:pos x="T0" y="T1"/>
                </a:cxn>
                <a:cxn ang="0">
                  <a:pos x="T2" y="T3"/>
                </a:cxn>
                <a:cxn ang="0">
                  <a:pos x="T4" y="T5"/>
                </a:cxn>
                <a:cxn ang="0">
                  <a:pos x="T6" y="T7"/>
                </a:cxn>
                <a:cxn ang="0">
                  <a:pos x="T8" y="T9"/>
                </a:cxn>
                <a:cxn ang="0">
                  <a:pos x="T10" y="T11"/>
                </a:cxn>
              </a:cxnLst>
              <a:rect l="0" t="0" r="r" b="b"/>
              <a:pathLst>
                <a:path w="72" h="75">
                  <a:moveTo>
                    <a:pt x="0" y="0"/>
                  </a:moveTo>
                  <a:lnTo>
                    <a:pt x="63" y="71"/>
                  </a:lnTo>
                  <a:lnTo>
                    <a:pt x="70" y="75"/>
                  </a:lnTo>
                  <a:lnTo>
                    <a:pt x="72" y="53"/>
                  </a:lnTo>
                  <a:lnTo>
                    <a:pt x="65" y="4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4" name="Freeform 80"/>
            <p:cNvSpPr>
              <a:spLocks/>
            </p:cNvSpPr>
            <p:nvPr userDrawn="1"/>
          </p:nvSpPr>
          <p:spPr bwMode="gray">
            <a:xfrm>
              <a:off x="9115425" y="4378325"/>
              <a:ext cx="60325" cy="60325"/>
            </a:xfrm>
            <a:custGeom>
              <a:avLst/>
              <a:gdLst>
                <a:gd name="T0" fmla="*/ 0 w 38"/>
                <a:gd name="T1" fmla="*/ 0 h 38"/>
                <a:gd name="T2" fmla="*/ 27 w 38"/>
                <a:gd name="T3" fmla="*/ 36 h 38"/>
                <a:gd name="T4" fmla="*/ 30 w 38"/>
                <a:gd name="T5" fmla="*/ 38 h 38"/>
                <a:gd name="T6" fmla="*/ 38 w 38"/>
                <a:gd name="T7" fmla="*/ 20 h 38"/>
                <a:gd name="T8" fmla="*/ 30 w 38"/>
                <a:gd name="T9" fmla="*/ 16 h 38"/>
                <a:gd name="T10" fmla="*/ 0 w 38"/>
                <a:gd name="T11" fmla="*/ 0 h 38"/>
              </a:gdLst>
              <a:ahLst/>
              <a:cxnLst>
                <a:cxn ang="0">
                  <a:pos x="T0" y="T1"/>
                </a:cxn>
                <a:cxn ang="0">
                  <a:pos x="T2" y="T3"/>
                </a:cxn>
                <a:cxn ang="0">
                  <a:pos x="T4" y="T5"/>
                </a:cxn>
                <a:cxn ang="0">
                  <a:pos x="T6" y="T7"/>
                </a:cxn>
                <a:cxn ang="0">
                  <a:pos x="T8" y="T9"/>
                </a:cxn>
                <a:cxn ang="0">
                  <a:pos x="T10" y="T11"/>
                </a:cxn>
              </a:cxnLst>
              <a:rect l="0" t="0" r="r" b="b"/>
              <a:pathLst>
                <a:path w="38" h="38">
                  <a:moveTo>
                    <a:pt x="0" y="0"/>
                  </a:moveTo>
                  <a:lnTo>
                    <a:pt x="27" y="36"/>
                  </a:lnTo>
                  <a:lnTo>
                    <a:pt x="30" y="38"/>
                  </a:lnTo>
                  <a:lnTo>
                    <a:pt x="38" y="20"/>
                  </a:lnTo>
                  <a:lnTo>
                    <a:pt x="30" y="16"/>
                  </a:lnTo>
                  <a:lnTo>
                    <a:pt x="0" y="0"/>
                  </a:lnTo>
                  <a:close/>
                </a:path>
              </a:pathLst>
            </a:custGeom>
            <a:solidFill>
              <a:srgbClr val="89B3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5" name="Freeform 81"/>
            <p:cNvSpPr>
              <a:spLocks/>
            </p:cNvSpPr>
            <p:nvPr userDrawn="1"/>
          </p:nvSpPr>
          <p:spPr bwMode="gray">
            <a:xfrm>
              <a:off x="9115425" y="4378325"/>
              <a:ext cx="60325" cy="60325"/>
            </a:xfrm>
            <a:custGeom>
              <a:avLst/>
              <a:gdLst>
                <a:gd name="T0" fmla="*/ 0 w 38"/>
                <a:gd name="T1" fmla="*/ 0 h 38"/>
                <a:gd name="T2" fmla="*/ 27 w 38"/>
                <a:gd name="T3" fmla="*/ 36 h 38"/>
                <a:gd name="T4" fmla="*/ 30 w 38"/>
                <a:gd name="T5" fmla="*/ 38 h 38"/>
                <a:gd name="T6" fmla="*/ 38 w 38"/>
                <a:gd name="T7" fmla="*/ 20 h 38"/>
                <a:gd name="T8" fmla="*/ 30 w 38"/>
                <a:gd name="T9" fmla="*/ 16 h 38"/>
                <a:gd name="T10" fmla="*/ 0 w 38"/>
                <a:gd name="T11" fmla="*/ 0 h 38"/>
              </a:gdLst>
              <a:ahLst/>
              <a:cxnLst>
                <a:cxn ang="0">
                  <a:pos x="T0" y="T1"/>
                </a:cxn>
                <a:cxn ang="0">
                  <a:pos x="T2" y="T3"/>
                </a:cxn>
                <a:cxn ang="0">
                  <a:pos x="T4" y="T5"/>
                </a:cxn>
                <a:cxn ang="0">
                  <a:pos x="T6" y="T7"/>
                </a:cxn>
                <a:cxn ang="0">
                  <a:pos x="T8" y="T9"/>
                </a:cxn>
                <a:cxn ang="0">
                  <a:pos x="T10" y="T11"/>
                </a:cxn>
              </a:cxnLst>
              <a:rect l="0" t="0" r="r" b="b"/>
              <a:pathLst>
                <a:path w="38" h="38">
                  <a:moveTo>
                    <a:pt x="0" y="0"/>
                  </a:moveTo>
                  <a:lnTo>
                    <a:pt x="27" y="36"/>
                  </a:lnTo>
                  <a:lnTo>
                    <a:pt x="30" y="38"/>
                  </a:lnTo>
                  <a:lnTo>
                    <a:pt x="38" y="20"/>
                  </a:lnTo>
                  <a:lnTo>
                    <a:pt x="30" y="1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6" name="Freeform 82"/>
            <p:cNvSpPr>
              <a:spLocks/>
            </p:cNvSpPr>
            <p:nvPr userDrawn="1"/>
          </p:nvSpPr>
          <p:spPr bwMode="gray">
            <a:xfrm>
              <a:off x="2889250" y="5187950"/>
              <a:ext cx="5049837" cy="3175"/>
            </a:xfrm>
            <a:custGeom>
              <a:avLst/>
              <a:gdLst>
                <a:gd name="T0" fmla="*/ 1505 w 1506"/>
                <a:gd name="T1" fmla="*/ 0 h 1"/>
                <a:gd name="T2" fmla="*/ 19 w 1506"/>
                <a:gd name="T3" fmla="*/ 0 h 1"/>
                <a:gd name="T4" fmla="*/ 0 w 1506"/>
                <a:gd name="T5" fmla="*/ 1 h 1"/>
                <a:gd name="T6" fmla="*/ 1506 w 1506"/>
                <a:gd name="T7" fmla="*/ 1 h 1"/>
                <a:gd name="T8" fmla="*/ 1505 w 1506"/>
                <a:gd name="T9" fmla="*/ 0 h 1"/>
              </a:gdLst>
              <a:ahLst/>
              <a:cxnLst>
                <a:cxn ang="0">
                  <a:pos x="T0" y="T1"/>
                </a:cxn>
                <a:cxn ang="0">
                  <a:pos x="T2" y="T3"/>
                </a:cxn>
                <a:cxn ang="0">
                  <a:pos x="T4" y="T5"/>
                </a:cxn>
                <a:cxn ang="0">
                  <a:pos x="T6" y="T7"/>
                </a:cxn>
                <a:cxn ang="0">
                  <a:pos x="T8" y="T9"/>
                </a:cxn>
              </a:cxnLst>
              <a:rect l="0" t="0" r="r" b="b"/>
              <a:pathLst>
                <a:path w="1506" h="1">
                  <a:moveTo>
                    <a:pt x="1505" y="0"/>
                  </a:moveTo>
                  <a:cubicBezTo>
                    <a:pt x="19" y="0"/>
                    <a:pt x="19" y="0"/>
                    <a:pt x="19" y="0"/>
                  </a:cubicBezTo>
                  <a:cubicBezTo>
                    <a:pt x="13" y="0"/>
                    <a:pt x="7" y="1"/>
                    <a:pt x="0" y="1"/>
                  </a:cubicBezTo>
                  <a:cubicBezTo>
                    <a:pt x="1506" y="1"/>
                    <a:pt x="1506" y="1"/>
                    <a:pt x="1506" y="1"/>
                  </a:cubicBezTo>
                  <a:cubicBezTo>
                    <a:pt x="1506" y="1"/>
                    <a:pt x="1505" y="0"/>
                    <a:pt x="1505" y="0"/>
                  </a:cubicBezTo>
                </a:path>
              </a:pathLst>
            </a:custGeom>
            <a:solidFill>
              <a:srgbClr val="99D8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7" name="Freeform 83"/>
            <p:cNvSpPr>
              <a:spLocks/>
            </p:cNvSpPr>
            <p:nvPr userDrawn="1"/>
          </p:nvSpPr>
          <p:spPr bwMode="gray">
            <a:xfrm>
              <a:off x="2952750" y="3871913"/>
              <a:ext cx="4983162" cy="1316037"/>
            </a:xfrm>
            <a:custGeom>
              <a:avLst/>
              <a:gdLst>
                <a:gd name="T0" fmla="*/ 931 w 1486"/>
                <a:gd name="T1" fmla="*/ 0 h 418"/>
                <a:gd name="T2" fmla="*/ 836 w 1486"/>
                <a:gd name="T3" fmla="*/ 22 h 418"/>
                <a:gd name="T4" fmla="*/ 828 w 1486"/>
                <a:gd name="T5" fmla="*/ 21 h 418"/>
                <a:gd name="T6" fmla="*/ 565 w 1486"/>
                <a:gd name="T7" fmla="*/ 195 h 418"/>
                <a:gd name="T8" fmla="*/ 364 w 1486"/>
                <a:gd name="T9" fmla="*/ 112 h 418"/>
                <a:gd name="T10" fmla="*/ 309 w 1486"/>
                <a:gd name="T11" fmla="*/ 129 h 418"/>
                <a:gd name="T12" fmla="*/ 310 w 1486"/>
                <a:gd name="T13" fmla="*/ 145 h 418"/>
                <a:gd name="T14" fmla="*/ 281 w 1486"/>
                <a:gd name="T15" fmla="*/ 145 h 418"/>
                <a:gd name="T16" fmla="*/ 281 w 1486"/>
                <a:gd name="T17" fmla="*/ 135 h 418"/>
                <a:gd name="T18" fmla="*/ 220 w 1486"/>
                <a:gd name="T19" fmla="*/ 139 h 418"/>
                <a:gd name="T20" fmla="*/ 194 w 1486"/>
                <a:gd name="T21" fmla="*/ 139 h 418"/>
                <a:gd name="T22" fmla="*/ 0 w 1486"/>
                <a:gd name="T23" fmla="*/ 418 h 418"/>
                <a:gd name="T24" fmla="*/ 1486 w 1486"/>
                <a:gd name="T25" fmla="*/ 418 h 418"/>
                <a:gd name="T26" fmla="*/ 931 w 1486"/>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6" h="418">
                  <a:moveTo>
                    <a:pt x="931" y="0"/>
                  </a:moveTo>
                  <a:cubicBezTo>
                    <a:pt x="903" y="14"/>
                    <a:pt x="871" y="22"/>
                    <a:pt x="836" y="22"/>
                  </a:cubicBezTo>
                  <a:cubicBezTo>
                    <a:pt x="834" y="22"/>
                    <a:pt x="831" y="22"/>
                    <a:pt x="828" y="21"/>
                  </a:cubicBezTo>
                  <a:cubicBezTo>
                    <a:pt x="784" y="124"/>
                    <a:pt x="683" y="195"/>
                    <a:pt x="565" y="195"/>
                  </a:cubicBezTo>
                  <a:cubicBezTo>
                    <a:pt x="487" y="195"/>
                    <a:pt x="415" y="163"/>
                    <a:pt x="364" y="112"/>
                  </a:cubicBezTo>
                  <a:cubicBezTo>
                    <a:pt x="346" y="119"/>
                    <a:pt x="328" y="125"/>
                    <a:pt x="309" y="129"/>
                  </a:cubicBezTo>
                  <a:cubicBezTo>
                    <a:pt x="310" y="145"/>
                    <a:pt x="310" y="145"/>
                    <a:pt x="310" y="145"/>
                  </a:cubicBezTo>
                  <a:cubicBezTo>
                    <a:pt x="281" y="145"/>
                    <a:pt x="281" y="145"/>
                    <a:pt x="281" y="145"/>
                  </a:cubicBezTo>
                  <a:cubicBezTo>
                    <a:pt x="281" y="135"/>
                    <a:pt x="281" y="135"/>
                    <a:pt x="281" y="135"/>
                  </a:cubicBezTo>
                  <a:cubicBezTo>
                    <a:pt x="261" y="138"/>
                    <a:pt x="241" y="139"/>
                    <a:pt x="220" y="139"/>
                  </a:cubicBezTo>
                  <a:cubicBezTo>
                    <a:pt x="211" y="139"/>
                    <a:pt x="203" y="139"/>
                    <a:pt x="194" y="139"/>
                  </a:cubicBezTo>
                  <a:cubicBezTo>
                    <a:pt x="207" y="279"/>
                    <a:pt x="259" y="391"/>
                    <a:pt x="0" y="418"/>
                  </a:cubicBezTo>
                  <a:cubicBezTo>
                    <a:pt x="1486" y="418"/>
                    <a:pt x="1486" y="418"/>
                    <a:pt x="1486" y="418"/>
                  </a:cubicBezTo>
                  <a:cubicBezTo>
                    <a:pt x="1361" y="217"/>
                    <a:pt x="1164" y="66"/>
                    <a:pt x="931" y="0"/>
                  </a:cubicBezTo>
                </a:path>
              </a:pathLst>
            </a:custGeom>
            <a:solidFill>
              <a:srgbClr val="4CAF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8" name="Freeform 84"/>
            <p:cNvSpPr>
              <a:spLocks/>
            </p:cNvSpPr>
            <p:nvPr userDrawn="1"/>
          </p:nvSpPr>
          <p:spPr bwMode="gray">
            <a:xfrm>
              <a:off x="2443163" y="4275138"/>
              <a:ext cx="1377950" cy="915987"/>
            </a:xfrm>
            <a:custGeom>
              <a:avLst/>
              <a:gdLst>
                <a:gd name="T0" fmla="*/ 280 w 411"/>
                <a:gd name="T1" fmla="*/ 0 h 291"/>
                <a:gd name="T2" fmla="*/ 0 w 411"/>
                <a:gd name="T3" fmla="*/ 291 h 291"/>
                <a:gd name="T4" fmla="*/ 133 w 411"/>
                <a:gd name="T5" fmla="*/ 291 h 291"/>
                <a:gd name="T6" fmla="*/ 152 w 411"/>
                <a:gd name="T7" fmla="*/ 290 h 291"/>
                <a:gd name="T8" fmla="*/ 346 w 411"/>
                <a:gd name="T9" fmla="*/ 11 h 291"/>
                <a:gd name="T10" fmla="*/ 280 w 411"/>
                <a:gd name="T11" fmla="*/ 0 h 291"/>
              </a:gdLst>
              <a:ahLst/>
              <a:cxnLst>
                <a:cxn ang="0">
                  <a:pos x="T0" y="T1"/>
                </a:cxn>
                <a:cxn ang="0">
                  <a:pos x="T2" y="T3"/>
                </a:cxn>
                <a:cxn ang="0">
                  <a:pos x="T4" y="T5"/>
                </a:cxn>
                <a:cxn ang="0">
                  <a:pos x="T6" y="T7"/>
                </a:cxn>
                <a:cxn ang="0">
                  <a:pos x="T8" y="T9"/>
                </a:cxn>
                <a:cxn ang="0">
                  <a:pos x="T10" y="T11"/>
                </a:cxn>
              </a:cxnLst>
              <a:rect l="0" t="0" r="r" b="b"/>
              <a:pathLst>
                <a:path w="411" h="291">
                  <a:moveTo>
                    <a:pt x="280" y="0"/>
                  </a:moveTo>
                  <a:cubicBezTo>
                    <a:pt x="168" y="77"/>
                    <a:pt x="72" y="176"/>
                    <a:pt x="0" y="291"/>
                  </a:cubicBezTo>
                  <a:cubicBezTo>
                    <a:pt x="133" y="291"/>
                    <a:pt x="133" y="291"/>
                    <a:pt x="133" y="291"/>
                  </a:cubicBezTo>
                  <a:cubicBezTo>
                    <a:pt x="140" y="291"/>
                    <a:pt x="146" y="290"/>
                    <a:pt x="152" y="290"/>
                  </a:cubicBezTo>
                  <a:cubicBezTo>
                    <a:pt x="411" y="263"/>
                    <a:pt x="359" y="151"/>
                    <a:pt x="346" y="11"/>
                  </a:cubicBezTo>
                  <a:cubicBezTo>
                    <a:pt x="324" y="9"/>
                    <a:pt x="301" y="6"/>
                    <a:pt x="280" y="0"/>
                  </a:cubicBezTo>
                </a:path>
              </a:pathLst>
            </a:custGeom>
            <a:solidFill>
              <a:srgbClr val="4CAF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9" name="Freeform 85"/>
            <p:cNvSpPr>
              <a:spLocks/>
            </p:cNvSpPr>
            <p:nvPr userDrawn="1"/>
          </p:nvSpPr>
          <p:spPr bwMode="gray">
            <a:xfrm>
              <a:off x="5729288" y="3806825"/>
              <a:ext cx="344487" cy="134937"/>
            </a:xfrm>
            <a:custGeom>
              <a:avLst/>
              <a:gdLst>
                <a:gd name="T0" fmla="*/ 14 w 103"/>
                <a:gd name="T1" fmla="*/ 0 h 43"/>
                <a:gd name="T2" fmla="*/ 0 w 103"/>
                <a:gd name="T3" fmla="*/ 42 h 43"/>
                <a:gd name="T4" fmla="*/ 8 w 103"/>
                <a:gd name="T5" fmla="*/ 43 h 43"/>
                <a:gd name="T6" fmla="*/ 103 w 103"/>
                <a:gd name="T7" fmla="*/ 21 h 43"/>
                <a:gd name="T8" fmla="*/ 14 w 103"/>
                <a:gd name="T9" fmla="*/ 0 h 43"/>
              </a:gdLst>
              <a:ahLst/>
              <a:cxnLst>
                <a:cxn ang="0">
                  <a:pos x="T0" y="T1"/>
                </a:cxn>
                <a:cxn ang="0">
                  <a:pos x="T2" y="T3"/>
                </a:cxn>
                <a:cxn ang="0">
                  <a:pos x="T4" y="T5"/>
                </a:cxn>
                <a:cxn ang="0">
                  <a:pos x="T6" y="T7"/>
                </a:cxn>
                <a:cxn ang="0">
                  <a:pos x="T8" y="T9"/>
                </a:cxn>
              </a:cxnLst>
              <a:rect l="0" t="0" r="r" b="b"/>
              <a:pathLst>
                <a:path w="103" h="43">
                  <a:moveTo>
                    <a:pt x="14" y="0"/>
                  </a:moveTo>
                  <a:cubicBezTo>
                    <a:pt x="10" y="14"/>
                    <a:pt x="5" y="29"/>
                    <a:pt x="0" y="42"/>
                  </a:cubicBezTo>
                  <a:cubicBezTo>
                    <a:pt x="3" y="43"/>
                    <a:pt x="6" y="43"/>
                    <a:pt x="8" y="43"/>
                  </a:cubicBezTo>
                  <a:cubicBezTo>
                    <a:pt x="43" y="43"/>
                    <a:pt x="75" y="35"/>
                    <a:pt x="103" y="21"/>
                  </a:cubicBezTo>
                  <a:cubicBezTo>
                    <a:pt x="74" y="12"/>
                    <a:pt x="44" y="5"/>
                    <a:pt x="14" y="0"/>
                  </a:cubicBezTo>
                </a:path>
              </a:pathLst>
            </a:custGeom>
            <a:solidFill>
              <a:srgbClr val="4CAF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80" name="Freeform 86"/>
            <p:cNvSpPr>
              <a:spLocks/>
            </p:cNvSpPr>
            <p:nvPr userDrawn="1"/>
          </p:nvSpPr>
          <p:spPr bwMode="gray">
            <a:xfrm>
              <a:off x="4173538" y="3756025"/>
              <a:ext cx="1601787" cy="730250"/>
            </a:xfrm>
            <a:custGeom>
              <a:avLst/>
              <a:gdLst>
                <a:gd name="T0" fmla="*/ 304 w 478"/>
                <a:gd name="T1" fmla="*/ 0 h 232"/>
                <a:gd name="T2" fmla="*/ 176 w 478"/>
                <a:gd name="T3" fmla="*/ 8 h 232"/>
                <a:gd name="T4" fmla="*/ 101 w 478"/>
                <a:gd name="T5" fmla="*/ 89 h 232"/>
                <a:gd name="T6" fmla="*/ 102 w 478"/>
                <a:gd name="T7" fmla="*/ 110 h 232"/>
                <a:gd name="T8" fmla="*/ 73 w 478"/>
                <a:gd name="T9" fmla="*/ 110 h 232"/>
                <a:gd name="T10" fmla="*/ 0 w 478"/>
                <a:gd name="T11" fmla="*/ 149 h 232"/>
                <a:gd name="T12" fmla="*/ 201 w 478"/>
                <a:gd name="T13" fmla="*/ 232 h 232"/>
                <a:gd name="T14" fmla="*/ 464 w 478"/>
                <a:gd name="T15" fmla="*/ 58 h 232"/>
                <a:gd name="T16" fmla="*/ 478 w 478"/>
                <a:gd name="T17" fmla="*/ 16 h 232"/>
                <a:gd name="T18" fmla="*/ 304 w 478"/>
                <a:gd name="T19"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8" h="232">
                  <a:moveTo>
                    <a:pt x="304" y="0"/>
                  </a:moveTo>
                  <a:cubicBezTo>
                    <a:pt x="260" y="0"/>
                    <a:pt x="218" y="3"/>
                    <a:pt x="176" y="8"/>
                  </a:cubicBezTo>
                  <a:cubicBezTo>
                    <a:pt x="155" y="39"/>
                    <a:pt x="130" y="66"/>
                    <a:pt x="101" y="89"/>
                  </a:cubicBezTo>
                  <a:cubicBezTo>
                    <a:pt x="102" y="110"/>
                    <a:pt x="102" y="110"/>
                    <a:pt x="102" y="110"/>
                  </a:cubicBezTo>
                  <a:cubicBezTo>
                    <a:pt x="73" y="110"/>
                    <a:pt x="73" y="110"/>
                    <a:pt x="73" y="110"/>
                  </a:cubicBezTo>
                  <a:cubicBezTo>
                    <a:pt x="50" y="126"/>
                    <a:pt x="26" y="139"/>
                    <a:pt x="0" y="149"/>
                  </a:cubicBezTo>
                  <a:cubicBezTo>
                    <a:pt x="51" y="200"/>
                    <a:pt x="123" y="232"/>
                    <a:pt x="201" y="232"/>
                  </a:cubicBezTo>
                  <a:cubicBezTo>
                    <a:pt x="319" y="232"/>
                    <a:pt x="420" y="161"/>
                    <a:pt x="464" y="58"/>
                  </a:cubicBezTo>
                  <a:cubicBezTo>
                    <a:pt x="469" y="45"/>
                    <a:pt x="474" y="30"/>
                    <a:pt x="478" y="16"/>
                  </a:cubicBezTo>
                  <a:cubicBezTo>
                    <a:pt x="421" y="5"/>
                    <a:pt x="363" y="0"/>
                    <a:pt x="304" y="0"/>
                  </a:cubicBezTo>
                </a:path>
              </a:pathLst>
            </a:custGeom>
            <a:solidFill>
              <a:srgbClr val="4CAF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81" name="Freeform 87"/>
            <p:cNvSpPr>
              <a:spLocks noEditPoints="1"/>
            </p:cNvSpPr>
            <p:nvPr userDrawn="1"/>
          </p:nvSpPr>
          <p:spPr bwMode="gray">
            <a:xfrm>
              <a:off x="3381375" y="3781425"/>
              <a:ext cx="1381125" cy="528637"/>
            </a:xfrm>
            <a:custGeom>
              <a:avLst/>
              <a:gdLst>
                <a:gd name="T0" fmla="*/ 115 w 412"/>
                <a:gd name="T1" fmla="*/ 90 h 168"/>
                <a:gd name="T2" fmla="*/ 0 w 412"/>
                <a:gd name="T3" fmla="*/ 157 h 168"/>
                <a:gd name="T4" fmla="*/ 66 w 412"/>
                <a:gd name="T5" fmla="*/ 168 h 168"/>
                <a:gd name="T6" fmla="*/ 92 w 412"/>
                <a:gd name="T7" fmla="*/ 168 h 168"/>
                <a:gd name="T8" fmla="*/ 153 w 412"/>
                <a:gd name="T9" fmla="*/ 164 h 168"/>
                <a:gd name="T10" fmla="*/ 156 w 412"/>
                <a:gd name="T11" fmla="*/ 109 h 168"/>
                <a:gd name="T12" fmla="*/ 115 w 412"/>
                <a:gd name="T13" fmla="*/ 90 h 168"/>
                <a:gd name="T14" fmla="*/ 296 w 412"/>
                <a:gd name="T15" fmla="*/ 23 h 168"/>
                <a:gd name="T16" fmla="*/ 246 w 412"/>
                <a:gd name="T17" fmla="*/ 38 h 168"/>
                <a:gd name="T18" fmla="*/ 179 w 412"/>
                <a:gd name="T19" fmla="*/ 109 h 168"/>
                <a:gd name="T20" fmla="*/ 181 w 412"/>
                <a:gd name="T21" fmla="*/ 158 h 168"/>
                <a:gd name="T22" fmla="*/ 236 w 412"/>
                <a:gd name="T23" fmla="*/ 141 h 168"/>
                <a:gd name="T24" fmla="*/ 309 w 412"/>
                <a:gd name="T25" fmla="*/ 102 h 168"/>
                <a:gd name="T26" fmla="*/ 292 w 412"/>
                <a:gd name="T27" fmla="*/ 102 h 168"/>
                <a:gd name="T28" fmla="*/ 296 w 412"/>
                <a:gd name="T29" fmla="*/ 23 h 168"/>
                <a:gd name="T30" fmla="*/ 412 w 412"/>
                <a:gd name="T31" fmla="*/ 0 h 168"/>
                <a:gd name="T32" fmla="*/ 334 w 412"/>
                <a:gd name="T33" fmla="*/ 14 h 168"/>
                <a:gd name="T34" fmla="*/ 337 w 412"/>
                <a:gd name="T35" fmla="*/ 81 h 168"/>
                <a:gd name="T36" fmla="*/ 412 w 412"/>
                <a:gd name="T3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12" h="168">
                  <a:moveTo>
                    <a:pt x="115" y="90"/>
                  </a:moveTo>
                  <a:cubicBezTo>
                    <a:pt x="75" y="110"/>
                    <a:pt x="37" y="133"/>
                    <a:pt x="0" y="157"/>
                  </a:cubicBezTo>
                  <a:cubicBezTo>
                    <a:pt x="21" y="163"/>
                    <a:pt x="44" y="166"/>
                    <a:pt x="66" y="168"/>
                  </a:cubicBezTo>
                  <a:cubicBezTo>
                    <a:pt x="75" y="168"/>
                    <a:pt x="83" y="168"/>
                    <a:pt x="92" y="168"/>
                  </a:cubicBezTo>
                  <a:cubicBezTo>
                    <a:pt x="113" y="168"/>
                    <a:pt x="133" y="167"/>
                    <a:pt x="153" y="164"/>
                  </a:cubicBezTo>
                  <a:cubicBezTo>
                    <a:pt x="156" y="109"/>
                    <a:pt x="156" y="109"/>
                    <a:pt x="156" y="109"/>
                  </a:cubicBezTo>
                  <a:cubicBezTo>
                    <a:pt x="140" y="107"/>
                    <a:pt x="126" y="100"/>
                    <a:pt x="115" y="90"/>
                  </a:cubicBezTo>
                  <a:moveTo>
                    <a:pt x="296" y="23"/>
                  </a:moveTo>
                  <a:cubicBezTo>
                    <a:pt x="279" y="28"/>
                    <a:pt x="262" y="32"/>
                    <a:pt x="246" y="38"/>
                  </a:cubicBezTo>
                  <a:cubicBezTo>
                    <a:pt x="243" y="74"/>
                    <a:pt x="215" y="104"/>
                    <a:pt x="179" y="109"/>
                  </a:cubicBezTo>
                  <a:cubicBezTo>
                    <a:pt x="181" y="158"/>
                    <a:pt x="181" y="158"/>
                    <a:pt x="181" y="158"/>
                  </a:cubicBezTo>
                  <a:cubicBezTo>
                    <a:pt x="200" y="154"/>
                    <a:pt x="218" y="148"/>
                    <a:pt x="236" y="141"/>
                  </a:cubicBezTo>
                  <a:cubicBezTo>
                    <a:pt x="262" y="131"/>
                    <a:pt x="286" y="118"/>
                    <a:pt x="309" y="102"/>
                  </a:cubicBezTo>
                  <a:cubicBezTo>
                    <a:pt x="292" y="102"/>
                    <a:pt x="292" y="102"/>
                    <a:pt x="292" y="102"/>
                  </a:cubicBezTo>
                  <a:cubicBezTo>
                    <a:pt x="296" y="23"/>
                    <a:pt x="296" y="23"/>
                    <a:pt x="296" y="23"/>
                  </a:cubicBezTo>
                  <a:moveTo>
                    <a:pt x="412" y="0"/>
                  </a:moveTo>
                  <a:cubicBezTo>
                    <a:pt x="386" y="4"/>
                    <a:pt x="359" y="9"/>
                    <a:pt x="334" y="14"/>
                  </a:cubicBezTo>
                  <a:cubicBezTo>
                    <a:pt x="337" y="81"/>
                    <a:pt x="337" y="81"/>
                    <a:pt x="337" y="81"/>
                  </a:cubicBezTo>
                  <a:cubicBezTo>
                    <a:pt x="366" y="58"/>
                    <a:pt x="391" y="31"/>
                    <a:pt x="412" y="0"/>
                  </a:cubicBezTo>
                </a:path>
              </a:pathLst>
            </a:custGeom>
            <a:solidFill>
              <a:srgbClr val="4CAF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82" name="Freeform 88"/>
            <p:cNvSpPr>
              <a:spLocks/>
            </p:cNvSpPr>
            <p:nvPr userDrawn="1"/>
          </p:nvSpPr>
          <p:spPr bwMode="gray">
            <a:xfrm>
              <a:off x="4360863" y="2578100"/>
              <a:ext cx="153987" cy="1524000"/>
            </a:xfrm>
            <a:custGeom>
              <a:avLst/>
              <a:gdLst>
                <a:gd name="T0" fmla="*/ 0 w 97"/>
                <a:gd name="T1" fmla="*/ 960 h 960"/>
                <a:gd name="T2" fmla="*/ 49 w 97"/>
                <a:gd name="T3" fmla="*/ 0 h 960"/>
                <a:gd name="T4" fmla="*/ 97 w 97"/>
                <a:gd name="T5" fmla="*/ 960 h 960"/>
                <a:gd name="T6" fmla="*/ 0 w 97"/>
                <a:gd name="T7" fmla="*/ 960 h 960"/>
              </a:gdLst>
              <a:ahLst/>
              <a:cxnLst>
                <a:cxn ang="0">
                  <a:pos x="T0" y="T1"/>
                </a:cxn>
                <a:cxn ang="0">
                  <a:pos x="T2" y="T3"/>
                </a:cxn>
                <a:cxn ang="0">
                  <a:pos x="T4" y="T5"/>
                </a:cxn>
                <a:cxn ang="0">
                  <a:pos x="T6" y="T7"/>
                </a:cxn>
              </a:cxnLst>
              <a:rect l="0" t="0" r="r" b="b"/>
              <a:pathLst>
                <a:path w="97" h="960">
                  <a:moveTo>
                    <a:pt x="0" y="960"/>
                  </a:moveTo>
                  <a:lnTo>
                    <a:pt x="49" y="0"/>
                  </a:lnTo>
                  <a:lnTo>
                    <a:pt x="97" y="960"/>
                  </a:lnTo>
                  <a:lnTo>
                    <a:pt x="0" y="960"/>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83" name="Freeform 89"/>
            <p:cNvSpPr>
              <a:spLocks/>
            </p:cNvSpPr>
            <p:nvPr userDrawn="1"/>
          </p:nvSpPr>
          <p:spPr bwMode="gray">
            <a:xfrm>
              <a:off x="4360863" y="2578100"/>
              <a:ext cx="153987" cy="1524000"/>
            </a:xfrm>
            <a:custGeom>
              <a:avLst/>
              <a:gdLst>
                <a:gd name="T0" fmla="*/ 0 w 97"/>
                <a:gd name="T1" fmla="*/ 960 h 960"/>
                <a:gd name="T2" fmla="*/ 49 w 97"/>
                <a:gd name="T3" fmla="*/ 0 h 960"/>
                <a:gd name="T4" fmla="*/ 97 w 97"/>
                <a:gd name="T5" fmla="*/ 960 h 960"/>
                <a:gd name="T6" fmla="*/ 0 w 97"/>
                <a:gd name="T7" fmla="*/ 960 h 960"/>
              </a:gdLst>
              <a:ahLst/>
              <a:cxnLst>
                <a:cxn ang="0">
                  <a:pos x="T0" y="T1"/>
                </a:cxn>
                <a:cxn ang="0">
                  <a:pos x="T2" y="T3"/>
                </a:cxn>
                <a:cxn ang="0">
                  <a:pos x="T4" y="T5"/>
                </a:cxn>
                <a:cxn ang="0">
                  <a:pos x="T6" y="T7"/>
                </a:cxn>
              </a:cxnLst>
              <a:rect l="0" t="0" r="r" b="b"/>
              <a:pathLst>
                <a:path w="97" h="960">
                  <a:moveTo>
                    <a:pt x="0" y="960"/>
                  </a:moveTo>
                  <a:lnTo>
                    <a:pt x="49" y="0"/>
                  </a:lnTo>
                  <a:lnTo>
                    <a:pt x="97" y="960"/>
                  </a:lnTo>
                  <a:lnTo>
                    <a:pt x="0" y="9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84" name="Freeform 90"/>
            <p:cNvSpPr>
              <a:spLocks/>
            </p:cNvSpPr>
            <p:nvPr userDrawn="1"/>
          </p:nvSpPr>
          <p:spPr bwMode="gray">
            <a:xfrm>
              <a:off x="4140200" y="3422650"/>
              <a:ext cx="298450" cy="317500"/>
            </a:xfrm>
            <a:custGeom>
              <a:avLst/>
              <a:gdLst>
                <a:gd name="T0" fmla="*/ 188 w 188"/>
                <a:gd name="T1" fmla="*/ 200 h 200"/>
                <a:gd name="T2" fmla="*/ 0 w 188"/>
                <a:gd name="T3" fmla="*/ 0 h 200"/>
                <a:gd name="T4" fmla="*/ 188 w 188"/>
                <a:gd name="T5" fmla="*/ 146 h 200"/>
                <a:gd name="T6" fmla="*/ 188 w 188"/>
                <a:gd name="T7" fmla="*/ 200 h 200"/>
              </a:gdLst>
              <a:ahLst/>
              <a:cxnLst>
                <a:cxn ang="0">
                  <a:pos x="T0" y="T1"/>
                </a:cxn>
                <a:cxn ang="0">
                  <a:pos x="T2" y="T3"/>
                </a:cxn>
                <a:cxn ang="0">
                  <a:pos x="T4" y="T5"/>
                </a:cxn>
                <a:cxn ang="0">
                  <a:pos x="T6" y="T7"/>
                </a:cxn>
              </a:cxnLst>
              <a:rect l="0" t="0" r="r" b="b"/>
              <a:pathLst>
                <a:path w="188" h="200">
                  <a:moveTo>
                    <a:pt x="188" y="200"/>
                  </a:moveTo>
                  <a:lnTo>
                    <a:pt x="0" y="0"/>
                  </a:lnTo>
                  <a:lnTo>
                    <a:pt x="188" y="146"/>
                  </a:lnTo>
                  <a:lnTo>
                    <a:pt x="188" y="200"/>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85" name="Freeform 91"/>
            <p:cNvSpPr>
              <a:spLocks/>
            </p:cNvSpPr>
            <p:nvPr userDrawn="1"/>
          </p:nvSpPr>
          <p:spPr bwMode="gray">
            <a:xfrm>
              <a:off x="4140200" y="3422650"/>
              <a:ext cx="298450" cy="317500"/>
            </a:xfrm>
            <a:custGeom>
              <a:avLst/>
              <a:gdLst>
                <a:gd name="T0" fmla="*/ 188 w 188"/>
                <a:gd name="T1" fmla="*/ 200 h 200"/>
                <a:gd name="T2" fmla="*/ 0 w 188"/>
                <a:gd name="T3" fmla="*/ 0 h 200"/>
                <a:gd name="T4" fmla="*/ 188 w 188"/>
                <a:gd name="T5" fmla="*/ 146 h 200"/>
                <a:gd name="T6" fmla="*/ 188 w 188"/>
                <a:gd name="T7" fmla="*/ 200 h 200"/>
              </a:gdLst>
              <a:ahLst/>
              <a:cxnLst>
                <a:cxn ang="0">
                  <a:pos x="T0" y="T1"/>
                </a:cxn>
                <a:cxn ang="0">
                  <a:pos x="T2" y="T3"/>
                </a:cxn>
                <a:cxn ang="0">
                  <a:pos x="T4" y="T5"/>
                </a:cxn>
                <a:cxn ang="0">
                  <a:pos x="T6" y="T7"/>
                </a:cxn>
              </a:cxnLst>
              <a:rect l="0" t="0" r="r" b="b"/>
              <a:pathLst>
                <a:path w="188" h="200">
                  <a:moveTo>
                    <a:pt x="188" y="200"/>
                  </a:moveTo>
                  <a:lnTo>
                    <a:pt x="0" y="0"/>
                  </a:lnTo>
                  <a:lnTo>
                    <a:pt x="188" y="146"/>
                  </a:lnTo>
                  <a:lnTo>
                    <a:pt x="188"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86" name="Freeform 92"/>
            <p:cNvSpPr>
              <a:spLocks/>
            </p:cNvSpPr>
            <p:nvPr userDrawn="1"/>
          </p:nvSpPr>
          <p:spPr bwMode="gray">
            <a:xfrm>
              <a:off x="4203700" y="3157538"/>
              <a:ext cx="244475" cy="258762"/>
            </a:xfrm>
            <a:custGeom>
              <a:avLst/>
              <a:gdLst>
                <a:gd name="T0" fmla="*/ 148 w 154"/>
                <a:gd name="T1" fmla="*/ 163 h 163"/>
                <a:gd name="T2" fmla="*/ 0 w 154"/>
                <a:gd name="T3" fmla="*/ 0 h 163"/>
                <a:gd name="T4" fmla="*/ 154 w 154"/>
                <a:gd name="T5" fmla="*/ 115 h 163"/>
                <a:gd name="T6" fmla="*/ 148 w 154"/>
                <a:gd name="T7" fmla="*/ 163 h 163"/>
              </a:gdLst>
              <a:ahLst/>
              <a:cxnLst>
                <a:cxn ang="0">
                  <a:pos x="T0" y="T1"/>
                </a:cxn>
                <a:cxn ang="0">
                  <a:pos x="T2" y="T3"/>
                </a:cxn>
                <a:cxn ang="0">
                  <a:pos x="T4" y="T5"/>
                </a:cxn>
                <a:cxn ang="0">
                  <a:pos x="T6" y="T7"/>
                </a:cxn>
              </a:cxnLst>
              <a:rect l="0" t="0" r="r" b="b"/>
              <a:pathLst>
                <a:path w="154" h="163">
                  <a:moveTo>
                    <a:pt x="148" y="163"/>
                  </a:moveTo>
                  <a:lnTo>
                    <a:pt x="0" y="0"/>
                  </a:lnTo>
                  <a:lnTo>
                    <a:pt x="154" y="115"/>
                  </a:lnTo>
                  <a:lnTo>
                    <a:pt x="148" y="163"/>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87" name="Freeform 93"/>
            <p:cNvSpPr>
              <a:spLocks/>
            </p:cNvSpPr>
            <p:nvPr userDrawn="1"/>
          </p:nvSpPr>
          <p:spPr bwMode="gray">
            <a:xfrm>
              <a:off x="4203700" y="3157538"/>
              <a:ext cx="244475" cy="258762"/>
            </a:xfrm>
            <a:custGeom>
              <a:avLst/>
              <a:gdLst>
                <a:gd name="T0" fmla="*/ 148 w 154"/>
                <a:gd name="T1" fmla="*/ 163 h 163"/>
                <a:gd name="T2" fmla="*/ 0 w 154"/>
                <a:gd name="T3" fmla="*/ 0 h 163"/>
                <a:gd name="T4" fmla="*/ 154 w 154"/>
                <a:gd name="T5" fmla="*/ 115 h 163"/>
                <a:gd name="T6" fmla="*/ 148 w 154"/>
                <a:gd name="T7" fmla="*/ 163 h 163"/>
              </a:gdLst>
              <a:ahLst/>
              <a:cxnLst>
                <a:cxn ang="0">
                  <a:pos x="T0" y="T1"/>
                </a:cxn>
                <a:cxn ang="0">
                  <a:pos x="T2" y="T3"/>
                </a:cxn>
                <a:cxn ang="0">
                  <a:pos x="T4" y="T5"/>
                </a:cxn>
                <a:cxn ang="0">
                  <a:pos x="T6" y="T7"/>
                </a:cxn>
              </a:cxnLst>
              <a:rect l="0" t="0" r="r" b="b"/>
              <a:pathLst>
                <a:path w="154" h="163">
                  <a:moveTo>
                    <a:pt x="148" y="163"/>
                  </a:moveTo>
                  <a:lnTo>
                    <a:pt x="0" y="0"/>
                  </a:lnTo>
                  <a:lnTo>
                    <a:pt x="154" y="115"/>
                  </a:lnTo>
                  <a:lnTo>
                    <a:pt x="148" y="16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88" name="Freeform 94"/>
            <p:cNvSpPr>
              <a:spLocks/>
            </p:cNvSpPr>
            <p:nvPr userDrawn="1"/>
          </p:nvSpPr>
          <p:spPr bwMode="gray">
            <a:xfrm>
              <a:off x="4279900" y="2990850"/>
              <a:ext cx="177800" cy="185737"/>
            </a:xfrm>
            <a:custGeom>
              <a:avLst/>
              <a:gdLst>
                <a:gd name="T0" fmla="*/ 100 w 112"/>
                <a:gd name="T1" fmla="*/ 117 h 117"/>
                <a:gd name="T2" fmla="*/ 0 w 112"/>
                <a:gd name="T3" fmla="*/ 0 h 117"/>
                <a:gd name="T4" fmla="*/ 112 w 112"/>
                <a:gd name="T5" fmla="*/ 75 h 117"/>
                <a:gd name="T6" fmla="*/ 100 w 112"/>
                <a:gd name="T7" fmla="*/ 117 h 117"/>
              </a:gdLst>
              <a:ahLst/>
              <a:cxnLst>
                <a:cxn ang="0">
                  <a:pos x="T0" y="T1"/>
                </a:cxn>
                <a:cxn ang="0">
                  <a:pos x="T2" y="T3"/>
                </a:cxn>
                <a:cxn ang="0">
                  <a:pos x="T4" y="T5"/>
                </a:cxn>
                <a:cxn ang="0">
                  <a:pos x="T6" y="T7"/>
                </a:cxn>
              </a:cxnLst>
              <a:rect l="0" t="0" r="r" b="b"/>
              <a:pathLst>
                <a:path w="112" h="117">
                  <a:moveTo>
                    <a:pt x="100" y="117"/>
                  </a:moveTo>
                  <a:lnTo>
                    <a:pt x="0" y="0"/>
                  </a:lnTo>
                  <a:lnTo>
                    <a:pt x="112" y="75"/>
                  </a:lnTo>
                  <a:lnTo>
                    <a:pt x="100" y="117"/>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89" name="Freeform 95"/>
            <p:cNvSpPr>
              <a:spLocks/>
            </p:cNvSpPr>
            <p:nvPr userDrawn="1"/>
          </p:nvSpPr>
          <p:spPr bwMode="gray">
            <a:xfrm>
              <a:off x="4279900" y="2990850"/>
              <a:ext cx="177800" cy="185737"/>
            </a:xfrm>
            <a:custGeom>
              <a:avLst/>
              <a:gdLst>
                <a:gd name="T0" fmla="*/ 100 w 112"/>
                <a:gd name="T1" fmla="*/ 117 h 117"/>
                <a:gd name="T2" fmla="*/ 0 w 112"/>
                <a:gd name="T3" fmla="*/ 0 h 117"/>
                <a:gd name="T4" fmla="*/ 112 w 112"/>
                <a:gd name="T5" fmla="*/ 75 h 117"/>
                <a:gd name="T6" fmla="*/ 100 w 112"/>
                <a:gd name="T7" fmla="*/ 117 h 117"/>
              </a:gdLst>
              <a:ahLst/>
              <a:cxnLst>
                <a:cxn ang="0">
                  <a:pos x="T0" y="T1"/>
                </a:cxn>
                <a:cxn ang="0">
                  <a:pos x="T2" y="T3"/>
                </a:cxn>
                <a:cxn ang="0">
                  <a:pos x="T4" y="T5"/>
                </a:cxn>
                <a:cxn ang="0">
                  <a:pos x="T6" y="T7"/>
                </a:cxn>
              </a:cxnLst>
              <a:rect l="0" t="0" r="r" b="b"/>
              <a:pathLst>
                <a:path w="112" h="117">
                  <a:moveTo>
                    <a:pt x="100" y="117"/>
                  </a:moveTo>
                  <a:lnTo>
                    <a:pt x="0" y="0"/>
                  </a:lnTo>
                  <a:lnTo>
                    <a:pt x="112" y="75"/>
                  </a:lnTo>
                  <a:lnTo>
                    <a:pt x="100" y="11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90" name="Freeform 96"/>
            <p:cNvSpPr>
              <a:spLocks/>
            </p:cNvSpPr>
            <p:nvPr userDrawn="1"/>
          </p:nvSpPr>
          <p:spPr bwMode="gray">
            <a:xfrm>
              <a:off x="4457700" y="3321050"/>
              <a:ext cx="298450" cy="317500"/>
            </a:xfrm>
            <a:custGeom>
              <a:avLst/>
              <a:gdLst>
                <a:gd name="T0" fmla="*/ 0 w 188"/>
                <a:gd name="T1" fmla="*/ 200 h 200"/>
                <a:gd name="T2" fmla="*/ 188 w 188"/>
                <a:gd name="T3" fmla="*/ 0 h 200"/>
                <a:gd name="T4" fmla="*/ 0 w 188"/>
                <a:gd name="T5" fmla="*/ 145 h 200"/>
                <a:gd name="T6" fmla="*/ 0 w 188"/>
                <a:gd name="T7" fmla="*/ 200 h 200"/>
              </a:gdLst>
              <a:ahLst/>
              <a:cxnLst>
                <a:cxn ang="0">
                  <a:pos x="T0" y="T1"/>
                </a:cxn>
                <a:cxn ang="0">
                  <a:pos x="T2" y="T3"/>
                </a:cxn>
                <a:cxn ang="0">
                  <a:pos x="T4" y="T5"/>
                </a:cxn>
                <a:cxn ang="0">
                  <a:pos x="T6" y="T7"/>
                </a:cxn>
              </a:cxnLst>
              <a:rect l="0" t="0" r="r" b="b"/>
              <a:pathLst>
                <a:path w="188" h="200">
                  <a:moveTo>
                    <a:pt x="0" y="200"/>
                  </a:moveTo>
                  <a:lnTo>
                    <a:pt x="188" y="0"/>
                  </a:lnTo>
                  <a:lnTo>
                    <a:pt x="0" y="145"/>
                  </a:lnTo>
                  <a:lnTo>
                    <a:pt x="0" y="200"/>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91" name="Freeform 97"/>
            <p:cNvSpPr>
              <a:spLocks/>
            </p:cNvSpPr>
            <p:nvPr userDrawn="1"/>
          </p:nvSpPr>
          <p:spPr bwMode="gray">
            <a:xfrm>
              <a:off x="4457700" y="3321050"/>
              <a:ext cx="298450" cy="317500"/>
            </a:xfrm>
            <a:custGeom>
              <a:avLst/>
              <a:gdLst>
                <a:gd name="T0" fmla="*/ 0 w 188"/>
                <a:gd name="T1" fmla="*/ 200 h 200"/>
                <a:gd name="T2" fmla="*/ 188 w 188"/>
                <a:gd name="T3" fmla="*/ 0 h 200"/>
                <a:gd name="T4" fmla="*/ 0 w 188"/>
                <a:gd name="T5" fmla="*/ 145 h 200"/>
                <a:gd name="T6" fmla="*/ 0 w 188"/>
                <a:gd name="T7" fmla="*/ 200 h 200"/>
              </a:gdLst>
              <a:ahLst/>
              <a:cxnLst>
                <a:cxn ang="0">
                  <a:pos x="T0" y="T1"/>
                </a:cxn>
                <a:cxn ang="0">
                  <a:pos x="T2" y="T3"/>
                </a:cxn>
                <a:cxn ang="0">
                  <a:pos x="T4" y="T5"/>
                </a:cxn>
                <a:cxn ang="0">
                  <a:pos x="T6" y="T7"/>
                </a:cxn>
              </a:cxnLst>
              <a:rect l="0" t="0" r="r" b="b"/>
              <a:pathLst>
                <a:path w="188" h="200">
                  <a:moveTo>
                    <a:pt x="0" y="200"/>
                  </a:moveTo>
                  <a:lnTo>
                    <a:pt x="188" y="0"/>
                  </a:lnTo>
                  <a:lnTo>
                    <a:pt x="0" y="145"/>
                  </a:lnTo>
                  <a:lnTo>
                    <a:pt x="0"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92" name="Freeform 98"/>
            <p:cNvSpPr>
              <a:spLocks/>
            </p:cNvSpPr>
            <p:nvPr userDrawn="1"/>
          </p:nvSpPr>
          <p:spPr bwMode="gray">
            <a:xfrm>
              <a:off x="4448175" y="3071813"/>
              <a:ext cx="244475" cy="258762"/>
            </a:xfrm>
            <a:custGeom>
              <a:avLst/>
              <a:gdLst>
                <a:gd name="T0" fmla="*/ 6 w 154"/>
                <a:gd name="T1" fmla="*/ 163 h 163"/>
                <a:gd name="T2" fmla="*/ 154 w 154"/>
                <a:gd name="T3" fmla="*/ 0 h 163"/>
                <a:gd name="T4" fmla="*/ 0 w 154"/>
                <a:gd name="T5" fmla="*/ 116 h 163"/>
                <a:gd name="T6" fmla="*/ 6 w 154"/>
                <a:gd name="T7" fmla="*/ 163 h 163"/>
              </a:gdLst>
              <a:ahLst/>
              <a:cxnLst>
                <a:cxn ang="0">
                  <a:pos x="T0" y="T1"/>
                </a:cxn>
                <a:cxn ang="0">
                  <a:pos x="T2" y="T3"/>
                </a:cxn>
                <a:cxn ang="0">
                  <a:pos x="T4" y="T5"/>
                </a:cxn>
                <a:cxn ang="0">
                  <a:pos x="T6" y="T7"/>
                </a:cxn>
              </a:cxnLst>
              <a:rect l="0" t="0" r="r" b="b"/>
              <a:pathLst>
                <a:path w="154" h="163">
                  <a:moveTo>
                    <a:pt x="6" y="163"/>
                  </a:moveTo>
                  <a:lnTo>
                    <a:pt x="154" y="0"/>
                  </a:lnTo>
                  <a:lnTo>
                    <a:pt x="0" y="116"/>
                  </a:lnTo>
                  <a:lnTo>
                    <a:pt x="6" y="163"/>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93" name="Freeform 99"/>
            <p:cNvSpPr>
              <a:spLocks/>
            </p:cNvSpPr>
            <p:nvPr userDrawn="1"/>
          </p:nvSpPr>
          <p:spPr bwMode="gray">
            <a:xfrm>
              <a:off x="4448175" y="3071813"/>
              <a:ext cx="244475" cy="258762"/>
            </a:xfrm>
            <a:custGeom>
              <a:avLst/>
              <a:gdLst>
                <a:gd name="T0" fmla="*/ 6 w 154"/>
                <a:gd name="T1" fmla="*/ 163 h 163"/>
                <a:gd name="T2" fmla="*/ 154 w 154"/>
                <a:gd name="T3" fmla="*/ 0 h 163"/>
                <a:gd name="T4" fmla="*/ 0 w 154"/>
                <a:gd name="T5" fmla="*/ 116 h 163"/>
                <a:gd name="T6" fmla="*/ 6 w 154"/>
                <a:gd name="T7" fmla="*/ 163 h 163"/>
              </a:gdLst>
              <a:ahLst/>
              <a:cxnLst>
                <a:cxn ang="0">
                  <a:pos x="T0" y="T1"/>
                </a:cxn>
                <a:cxn ang="0">
                  <a:pos x="T2" y="T3"/>
                </a:cxn>
                <a:cxn ang="0">
                  <a:pos x="T4" y="T5"/>
                </a:cxn>
                <a:cxn ang="0">
                  <a:pos x="T6" y="T7"/>
                </a:cxn>
              </a:cxnLst>
              <a:rect l="0" t="0" r="r" b="b"/>
              <a:pathLst>
                <a:path w="154" h="163">
                  <a:moveTo>
                    <a:pt x="6" y="163"/>
                  </a:moveTo>
                  <a:lnTo>
                    <a:pt x="154" y="0"/>
                  </a:lnTo>
                  <a:lnTo>
                    <a:pt x="0" y="116"/>
                  </a:lnTo>
                  <a:lnTo>
                    <a:pt x="6" y="16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94" name="Freeform 100"/>
            <p:cNvSpPr>
              <a:spLocks/>
            </p:cNvSpPr>
            <p:nvPr userDrawn="1"/>
          </p:nvSpPr>
          <p:spPr bwMode="gray">
            <a:xfrm>
              <a:off x="4427538" y="2895600"/>
              <a:ext cx="128587" cy="130175"/>
            </a:xfrm>
            <a:custGeom>
              <a:avLst/>
              <a:gdLst>
                <a:gd name="T0" fmla="*/ 19 w 81"/>
                <a:gd name="T1" fmla="*/ 82 h 82"/>
                <a:gd name="T2" fmla="*/ 81 w 81"/>
                <a:gd name="T3" fmla="*/ 0 h 82"/>
                <a:gd name="T4" fmla="*/ 0 w 81"/>
                <a:gd name="T5" fmla="*/ 44 h 82"/>
                <a:gd name="T6" fmla="*/ 19 w 81"/>
                <a:gd name="T7" fmla="*/ 82 h 82"/>
              </a:gdLst>
              <a:ahLst/>
              <a:cxnLst>
                <a:cxn ang="0">
                  <a:pos x="T0" y="T1"/>
                </a:cxn>
                <a:cxn ang="0">
                  <a:pos x="T2" y="T3"/>
                </a:cxn>
                <a:cxn ang="0">
                  <a:pos x="T4" y="T5"/>
                </a:cxn>
                <a:cxn ang="0">
                  <a:pos x="T6" y="T7"/>
                </a:cxn>
              </a:cxnLst>
              <a:rect l="0" t="0" r="r" b="b"/>
              <a:pathLst>
                <a:path w="81" h="82">
                  <a:moveTo>
                    <a:pt x="19" y="82"/>
                  </a:moveTo>
                  <a:lnTo>
                    <a:pt x="81" y="0"/>
                  </a:lnTo>
                  <a:lnTo>
                    <a:pt x="0" y="44"/>
                  </a:lnTo>
                  <a:lnTo>
                    <a:pt x="19" y="82"/>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95" name="Freeform 101"/>
            <p:cNvSpPr>
              <a:spLocks/>
            </p:cNvSpPr>
            <p:nvPr userDrawn="1"/>
          </p:nvSpPr>
          <p:spPr bwMode="gray">
            <a:xfrm>
              <a:off x="4427538" y="2895600"/>
              <a:ext cx="128587" cy="130175"/>
            </a:xfrm>
            <a:custGeom>
              <a:avLst/>
              <a:gdLst>
                <a:gd name="T0" fmla="*/ 19 w 81"/>
                <a:gd name="T1" fmla="*/ 82 h 82"/>
                <a:gd name="T2" fmla="*/ 81 w 81"/>
                <a:gd name="T3" fmla="*/ 0 h 82"/>
                <a:gd name="T4" fmla="*/ 0 w 81"/>
                <a:gd name="T5" fmla="*/ 44 h 82"/>
                <a:gd name="T6" fmla="*/ 19 w 81"/>
                <a:gd name="T7" fmla="*/ 82 h 82"/>
              </a:gdLst>
              <a:ahLst/>
              <a:cxnLst>
                <a:cxn ang="0">
                  <a:pos x="T0" y="T1"/>
                </a:cxn>
                <a:cxn ang="0">
                  <a:pos x="T2" y="T3"/>
                </a:cxn>
                <a:cxn ang="0">
                  <a:pos x="T4" y="T5"/>
                </a:cxn>
                <a:cxn ang="0">
                  <a:pos x="T6" y="T7"/>
                </a:cxn>
              </a:cxnLst>
              <a:rect l="0" t="0" r="r" b="b"/>
              <a:pathLst>
                <a:path w="81" h="82">
                  <a:moveTo>
                    <a:pt x="19" y="82"/>
                  </a:moveTo>
                  <a:lnTo>
                    <a:pt x="81" y="0"/>
                  </a:lnTo>
                  <a:lnTo>
                    <a:pt x="0" y="44"/>
                  </a:lnTo>
                  <a:lnTo>
                    <a:pt x="19" y="8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96" name="Freeform 102"/>
            <p:cNvSpPr>
              <a:spLocks/>
            </p:cNvSpPr>
            <p:nvPr userDrawn="1"/>
          </p:nvSpPr>
          <p:spPr bwMode="gray">
            <a:xfrm>
              <a:off x="4019550" y="2490788"/>
              <a:ext cx="841375" cy="1287462"/>
            </a:xfrm>
            <a:custGeom>
              <a:avLst/>
              <a:gdLst>
                <a:gd name="T0" fmla="*/ 125 w 251"/>
                <a:gd name="T1" fmla="*/ 0 h 409"/>
                <a:gd name="T2" fmla="*/ 0 w 251"/>
                <a:gd name="T3" fmla="*/ 285 h 409"/>
                <a:gd name="T4" fmla="*/ 0 w 251"/>
                <a:gd name="T5" fmla="*/ 297 h 409"/>
                <a:gd name="T6" fmla="*/ 41 w 251"/>
                <a:gd name="T7" fmla="*/ 378 h 409"/>
                <a:gd name="T8" fmla="*/ 107 w 251"/>
                <a:gd name="T9" fmla="*/ 409 h 409"/>
                <a:gd name="T10" fmla="*/ 108 w 251"/>
                <a:gd name="T11" fmla="*/ 378 h 409"/>
                <a:gd name="T12" fmla="*/ 36 w 251"/>
                <a:gd name="T13" fmla="*/ 296 h 409"/>
                <a:gd name="T14" fmla="*/ 109 w 251"/>
                <a:gd name="T15" fmla="*/ 357 h 409"/>
                <a:gd name="T16" fmla="*/ 113 w 251"/>
                <a:gd name="T17" fmla="*/ 280 h 409"/>
                <a:gd name="T18" fmla="*/ 55 w 251"/>
                <a:gd name="T19" fmla="*/ 212 h 409"/>
                <a:gd name="T20" fmla="*/ 114 w 251"/>
                <a:gd name="T21" fmla="*/ 259 h 409"/>
                <a:gd name="T22" fmla="*/ 116 w 251"/>
                <a:gd name="T23" fmla="*/ 207 h 409"/>
                <a:gd name="T24" fmla="*/ 78 w 251"/>
                <a:gd name="T25" fmla="*/ 159 h 409"/>
                <a:gd name="T26" fmla="*/ 117 w 251"/>
                <a:gd name="T27" fmla="*/ 187 h 409"/>
                <a:gd name="T28" fmla="*/ 125 w 251"/>
                <a:gd name="T29" fmla="*/ 28 h 409"/>
                <a:gd name="T30" fmla="*/ 131 w 251"/>
                <a:gd name="T31" fmla="*/ 146 h 409"/>
                <a:gd name="T32" fmla="*/ 160 w 251"/>
                <a:gd name="T33" fmla="*/ 129 h 409"/>
                <a:gd name="T34" fmla="*/ 132 w 251"/>
                <a:gd name="T35" fmla="*/ 169 h 409"/>
                <a:gd name="T36" fmla="*/ 135 w 251"/>
                <a:gd name="T37" fmla="*/ 237 h 409"/>
                <a:gd name="T38" fmla="*/ 201 w 251"/>
                <a:gd name="T39" fmla="*/ 185 h 409"/>
                <a:gd name="T40" fmla="*/ 136 w 251"/>
                <a:gd name="T41" fmla="*/ 261 h 409"/>
                <a:gd name="T42" fmla="*/ 139 w 251"/>
                <a:gd name="T43" fmla="*/ 331 h 409"/>
                <a:gd name="T44" fmla="*/ 220 w 251"/>
                <a:gd name="T45" fmla="*/ 264 h 409"/>
                <a:gd name="T46" fmla="*/ 140 w 251"/>
                <a:gd name="T47" fmla="*/ 354 h 409"/>
                <a:gd name="T48" fmla="*/ 143 w 251"/>
                <a:gd name="T49" fmla="*/ 409 h 409"/>
                <a:gd name="T50" fmla="*/ 251 w 251"/>
                <a:gd name="T51" fmla="*/ 285 h 409"/>
                <a:gd name="T52" fmla="*/ 125 w 251"/>
                <a:gd name="T53" fmla="*/ 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1" h="409">
                  <a:moveTo>
                    <a:pt x="125" y="0"/>
                  </a:moveTo>
                  <a:cubicBezTo>
                    <a:pt x="125" y="0"/>
                    <a:pt x="0" y="187"/>
                    <a:pt x="0" y="285"/>
                  </a:cubicBezTo>
                  <a:cubicBezTo>
                    <a:pt x="0" y="289"/>
                    <a:pt x="0" y="293"/>
                    <a:pt x="0" y="297"/>
                  </a:cubicBezTo>
                  <a:cubicBezTo>
                    <a:pt x="13" y="320"/>
                    <a:pt x="29" y="349"/>
                    <a:pt x="41" y="378"/>
                  </a:cubicBezTo>
                  <a:cubicBezTo>
                    <a:pt x="59" y="394"/>
                    <a:pt x="82" y="405"/>
                    <a:pt x="107" y="409"/>
                  </a:cubicBezTo>
                  <a:cubicBezTo>
                    <a:pt x="108" y="378"/>
                    <a:pt x="108" y="378"/>
                    <a:pt x="108" y="378"/>
                  </a:cubicBezTo>
                  <a:cubicBezTo>
                    <a:pt x="36" y="296"/>
                    <a:pt x="36" y="296"/>
                    <a:pt x="36" y="296"/>
                  </a:cubicBezTo>
                  <a:cubicBezTo>
                    <a:pt x="109" y="357"/>
                    <a:pt x="109" y="357"/>
                    <a:pt x="109" y="357"/>
                  </a:cubicBezTo>
                  <a:cubicBezTo>
                    <a:pt x="113" y="280"/>
                    <a:pt x="113" y="280"/>
                    <a:pt x="113" y="280"/>
                  </a:cubicBezTo>
                  <a:cubicBezTo>
                    <a:pt x="55" y="212"/>
                    <a:pt x="55" y="212"/>
                    <a:pt x="55" y="212"/>
                  </a:cubicBezTo>
                  <a:cubicBezTo>
                    <a:pt x="114" y="259"/>
                    <a:pt x="114" y="259"/>
                    <a:pt x="114" y="259"/>
                  </a:cubicBezTo>
                  <a:cubicBezTo>
                    <a:pt x="116" y="207"/>
                    <a:pt x="116" y="207"/>
                    <a:pt x="116" y="207"/>
                  </a:cubicBezTo>
                  <a:cubicBezTo>
                    <a:pt x="78" y="159"/>
                    <a:pt x="78" y="159"/>
                    <a:pt x="78" y="159"/>
                  </a:cubicBezTo>
                  <a:cubicBezTo>
                    <a:pt x="117" y="187"/>
                    <a:pt x="117" y="187"/>
                    <a:pt x="117" y="187"/>
                  </a:cubicBezTo>
                  <a:cubicBezTo>
                    <a:pt x="125" y="28"/>
                    <a:pt x="125" y="28"/>
                    <a:pt x="125" y="28"/>
                  </a:cubicBezTo>
                  <a:cubicBezTo>
                    <a:pt x="131" y="146"/>
                    <a:pt x="131" y="146"/>
                    <a:pt x="131" y="146"/>
                  </a:cubicBezTo>
                  <a:cubicBezTo>
                    <a:pt x="160" y="129"/>
                    <a:pt x="160" y="129"/>
                    <a:pt x="160" y="129"/>
                  </a:cubicBezTo>
                  <a:cubicBezTo>
                    <a:pt x="132" y="169"/>
                    <a:pt x="132" y="169"/>
                    <a:pt x="132" y="169"/>
                  </a:cubicBezTo>
                  <a:cubicBezTo>
                    <a:pt x="135" y="237"/>
                    <a:pt x="135" y="237"/>
                    <a:pt x="135" y="237"/>
                  </a:cubicBezTo>
                  <a:cubicBezTo>
                    <a:pt x="201" y="185"/>
                    <a:pt x="201" y="185"/>
                    <a:pt x="201" y="185"/>
                  </a:cubicBezTo>
                  <a:cubicBezTo>
                    <a:pt x="136" y="261"/>
                    <a:pt x="136" y="261"/>
                    <a:pt x="136" y="261"/>
                  </a:cubicBezTo>
                  <a:cubicBezTo>
                    <a:pt x="139" y="331"/>
                    <a:pt x="139" y="331"/>
                    <a:pt x="139" y="331"/>
                  </a:cubicBezTo>
                  <a:cubicBezTo>
                    <a:pt x="220" y="264"/>
                    <a:pt x="220" y="264"/>
                    <a:pt x="220" y="264"/>
                  </a:cubicBezTo>
                  <a:cubicBezTo>
                    <a:pt x="140" y="354"/>
                    <a:pt x="140" y="354"/>
                    <a:pt x="140" y="354"/>
                  </a:cubicBezTo>
                  <a:cubicBezTo>
                    <a:pt x="143" y="409"/>
                    <a:pt x="143" y="409"/>
                    <a:pt x="143" y="409"/>
                  </a:cubicBezTo>
                  <a:cubicBezTo>
                    <a:pt x="204" y="400"/>
                    <a:pt x="251" y="348"/>
                    <a:pt x="251" y="285"/>
                  </a:cubicBezTo>
                  <a:cubicBezTo>
                    <a:pt x="251" y="187"/>
                    <a:pt x="125" y="0"/>
                    <a:pt x="125" y="0"/>
                  </a:cubicBezTo>
                </a:path>
              </a:pathLst>
            </a:custGeom>
            <a:solidFill>
              <a:srgbClr val="19A4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97" name="Freeform 103"/>
            <p:cNvSpPr>
              <a:spLocks/>
            </p:cNvSpPr>
            <p:nvPr userDrawn="1"/>
          </p:nvSpPr>
          <p:spPr bwMode="gray">
            <a:xfrm>
              <a:off x="4378325" y="2578100"/>
              <a:ext cx="120650" cy="1203325"/>
            </a:xfrm>
            <a:custGeom>
              <a:avLst/>
              <a:gdLst>
                <a:gd name="T0" fmla="*/ 18 w 36"/>
                <a:gd name="T1" fmla="*/ 0 h 382"/>
                <a:gd name="T2" fmla="*/ 10 w 36"/>
                <a:gd name="T3" fmla="*/ 159 h 382"/>
                <a:gd name="T4" fmla="*/ 24 w 36"/>
                <a:gd name="T5" fmla="*/ 169 h 382"/>
                <a:gd name="T6" fmla="*/ 18 w 36"/>
                <a:gd name="T7" fmla="*/ 190 h 382"/>
                <a:gd name="T8" fmla="*/ 9 w 36"/>
                <a:gd name="T9" fmla="*/ 179 h 382"/>
                <a:gd name="T10" fmla="*/ 7 w 36"/>
                <a:gd name="T11" fmla="*/ 231 h 382"/>
                <a:gd name="T12" fmla="*/ 21 w 36"/>
                <a:gd name="T13" fmla="*/ 242 h 382"/>
                <a:gd name="T14" fmla="*/ 18 w 36"/>
                <a:gd name="T15" fmla="*/ 266 h 382"/>
                <a:gd name="T16" fmla="*/ 6 w 36"/>
                <a:gd name="T17" fmla="*/ 252 h 382"/>
                <a:gd name="T18" fmla="*/ 2 w 36"/>
                <a:gd name="T19" fmla="*/ 329 h 382"/>
                <a:gd name="T20" fmla="*/ 18 w 36"/>
                <a:gd name="T21" fmla="*/ 342 h 382"/>
                <a:gd name="T22" fmla="*/ 18 w 36"/>
                <a:gd name="T23" fmla="*/ 369 h 382"/>
                <a:gd name="T24" fmla="*/ 1 w 36"/>
                <a:gd name="T25" fmla="*/ 350 h 382"/>
                <a:gd name="T26" fmla="*/ 0 w 36"/>
                <a:gd name="T27" fmla="*/ 381 h 382"/>
                <a:gd name="T28" fmla="*/ 18 w 36"/>
                <a:gd name="T29" fmla="*/ 382 h 382"/>
                <a:gd name="T30" fmla="*/ 36 w 36"/>
                <a:gd name="T31" fmla="*/ 381 h 382"/>
                <a:gd name="T32" fmla="*/ 33 w 36"/>
                <a:gd name="T33" fmla="*/ 326 h 382"/>
                <a:gd name="T34" fmla="*/ 24 w 36"/>
                <a:gd name="T35" fmla="*/ 337 h 382"/>
                <a:gd name="T36" fmla="*/ 24 w 36"/>
                <a:gd name="T37" fmla="*/ 309 h 382"/>
                <a:gd name="T38" fmla="*/ 32 w 36"/>
                <a:gd name="T39" fmla="*/ 303 h 382"/>
                <a:gd name="T40" fmla="*/ 29 w 36"/>
                <a:gd name="T41" fmla="*/ 233 h 382"/>
                <a:gd name="T42" fmla="*/ 24 w 36"/>
                <a:gd name="T43" fmla="*/ 239 h 382"/>
                <a:gd name="T44" fmla="*/ 21 w 36"/>
                <a:gd name="T45" fmla="*/ 215 h 382"/>
                <a:gd name="T46" fmla="*/ 28 w 36"/>
                <a:gd name="T47" fmla="*/ 209 h 382"/>
                <a:gd name="T48" fmla="*/ 25 w 36"/>
                <a:gd name="T49" fmla="*/ 141 h 382"/>
                <a:gd name="T50" fmla="*/ 24 w 36"/>
                <a:gd name="T51" fmla="*/ 142 h 382"/>
                <a:gd name="T52" fmla="*/ 15 w 36"/>
                <a:gd name="T53" fmla="*/ 123 h 382"/>
                <a:gd name="T54" fmla="*/ 24 w 36"/>
                <a:gd name="T55" fmla="*/ 118 h 382"/>
                <a:gd name="T56" fmla="*/ 18 w 36"/>
                <a:gd name="T57" fmla="*/ 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382">
                  <a:moveTo>
                    <a:pt x="18" y="0"/>
                  </a:moveTo>
                  <a:cubicBezTo>
                    <a:pt x="10" y="159"/>
                    <a:pt x="10" y="159"/>
                    <a:pt x="10" y="159"/>
                  </a:cubicBezTo>
                  <a:cubicBezTo>
                    <a:pt x="24" y="169"/>
                    <a:pt x="24" y="169"/>
                    <a:pt x="24" y="169"/>
                  </a:cubicBezTo>
                  <a:cubicBezTo>
                    <a:pt x="18" y="190"/>
                    <a:pt x="18" y="190"/>
                    <a:pt x="18" y="190"/>
                  </a:cubicBezTo>
                  <a:cubicBezTo>
                    <a:pt x="9" y="179"/>
                    <a:pt x="9" y="179"/>
                    <a:pt x="9" y="179"/>
                  </a:cubicBezTo>
                  <a:cubicBezTo>
                    <a:pt x="7" y="231"/>
                    <a:pt x="7" y="231"/>
                    <a:pt x="7" y="231"/>
                  </a:cubicBezTo>
                  <a:cubicBezTo>
                    <a:pt x="21" y="242"/>
                    <a:pt x="21" y="242"/>
                    <a:pt x="21" y="242"/>
                  </a:cubicBezTo>
                  <a:cubicBezTo>
                    <a:pt x="18" y="266"/>
                    <a:pt x="18" y="266"/>
                    <a:pt x="18" y="266"/>
                  </a:cubicBezTo>
                  <a:cubicBezTo>
                    <a:pt x="6" y="252"/>
                    <a:pt x="6" y="252"/>
                    <a:pt x="6" y="252"/>
                  </a:cubicBezTo>
                  <a:cubicBezTo>
                    <a:pt x="2" y="329"/>
                    <a:pt x="2" y="329"/>
                    <a:pt x="2" y="329"/>
                  </a:cubicBezTo>
                  <a:cubicBezTo>
                    <a:pt x="18" y="342"/>
                    <a:pt x="18" y="342"/>
                    <a:pt x="18" y="342"/>
                  </a:cubicBezTo>
                  <a:cubicBezTo>
                    <a:pt x="18" y="369"/>
                    <a:pt x="18" y="369"/>
                    <a:pt x="18" y="369"/>
                  </a:cubicBezTo>
                  <a:cubicBezTo>
                    <a:pt x="1" y="350"/>
                    <a:pt x="1" y="350"/>
                    <a:pt x="1" y="350"/>
                  </a:cubicBezTo>
                  <a:cubicBezTo>
                    <a:pt x="0" y="381"/>
                    <a:pt x="0" y="381"/>
                    <a:pt x="0" y="381"/>
                  </a:cubicBezTo>
                  <a:cubicBezTo>
                    <a:pt x="6" y="382"/>
                    <a:pt x="12" y="382"/>
                    <a:pt x="18" y="382"/>
                  </a:cubicBezTo>
                  <a:cubicBezTo>
                    <a:pt x="24" y="382"/>
                    <a:pt x="30" y="382"/>
                    <a:pt x="36" y="381"/>
                  </a:cubicBezTo>
                  <a:cubicBezTo>
                    <a:pt x="33" y="326"/>
                    <a:pt x="33" y="326"/>
                    <a:pt x="33" y="326"/>
                  </a:cubicBezTo>
                  <a:cubicBezTo>
                    <a:pt x="24" y="337"/>
                    <a:pt x="24" y="337"/>
                    <a:pt x="24" y="337"/>
                  </a:cubicBezTo>
                  <a:cubicBezTo>
                    <a:pt x="24" y="309"/>
                    <a:pt x="24" y="309"/>
                    <a:pt x="24" y="309"/>
                  </a:cubicBezTo>
                  <a:cubicBezTo>
                    <a:pt x="32" y="303"/>
                    <a:pt x="32" y="303"/>
                    <a:pt x="32" y="303"/>
                  </a:cubicBezTo>
                  <a:cubicBezTo>
                    <a:pt x="29" y="233"/>
                    <a:pt x="29" y="233"/>
                    <a:pt x="29" y="233"/>
                  </a:cubicBezTo>
                  <a:cubicBezTo>
                    <a:pt x="24" y="239"/>
                    <a:pt x="24" y="239"/>
                    <a:pt x="24" y="239"/>
                  </a:cubicBezTo>
                  <a:cubicBezTo>
                    <a:pt x="21" y="215"/>
                    <a:pt x="21" y="215"/>
                    <a:pt x="21" y="215"/>
                  </a:cubicBezTo>
                  <a:cubicBezTo>
                    <a:pt x="28" y="209"/>
                    <a:pt x="28" y="209"/>
                    <a:pt x="28" y="209"/>
                  </a:cubicBezTo>
                  <a:cubicBezTo>
                    <a:pt x="25" y="141"/>
                    <a:pt x="25" y="141"/>
                    <a:pt x="25" y="141"/>
                  </a:cubicBezTo>
                  <a:cubicBezTo>
                    <a:pt x="24" y="142"/>
                    <a:pt x="24" y="142"/>
                    <a:pt x="24" y="142"/>
                  </a:cubicBezTo>
                  <a:cubicBezTo>
                    <a:pt x="15" y="123"/>
                    <a:pt x="15" y="123"/>
                    <a:pt x="15" y="123"/>
                  </a:cubicBezTo>
                  <a:cubicBezTo>
                    <a:pt x="24" y="118"/>
                    <a:pt x="24" y="118"/>
                    <a:pt x="24" y="118"/>
                  </a:cubicBezTo>
                  <a:cubicBezTo>
                    <a:pt x="18" y="0"/>
                    <a:pt x="18" y="0"/>
                    <a:pt x="18" y="0"/>
                  </a:cubicBezTo>
                </a:path>
              </a:pathLst>
            </a:custGeom>
            <a:solidFill>
              <a:srgbClr val="0F8A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98" name="Freeform 104"/>
            <p:cNvSpPr>
              <a:spLocks/>
            </p:cNvSpPr>
            <p:nvPr userDrawn="1"/>
          </p:nvSpPr>
          <p:spPr bwMode="gray">
            <a:xfrm>
              <a:off x="4140200" y="3422650"/>
              <a:ext cx="298450" cy="317500"/>
            </a:xfrm>
            <a:custGeom>
              <a:avLst/>
              <a:gdLst>
                <a:gd name="T0" fmla="*/ 0 w 188"/>
                <a:gd name="T1" fmla="*/ 0 h 200"/>
                <a:gd name="T2" fmla="*/ 152 w 188"/>
                <a:gd name="T3" fmla="*/ 162 h 200"/>
                <a:gd name="T4" fmla="*/ 188 w 188"/>
                <a:gd name="T5" fmla="*/ 200 h 200"/>
                <a:gd name="T6" fmla="*/ 188 w 188"/>
                <a:gd name="T7" fmla="*/ 146 h 200"/>
                <a:gd name="T8" fmla="*/ 154 w 188"/>
                <a:gd name="T9" fmla="*/ 121 h 200"/>
                <a:gd name="T10" fmla="*/ 0 w 188"/>
                <a:gd name="T11" fmla="*/ 0 h 200"/>
              </a:gdLst>
              <a:ahLst/>
              <a:cxnLst>
                <a:cxn ang="0">
                  <a:pos x="T0" y="T1"/>
                </a:cxn>
                <a:cxn ang="0">
                  <a:pos x="T2" y="T3"/>
                </a:cxn>
                <a:cxn ang="0">
                  <a:pos x="T4" y="T5"/>
                </a:cxn>
                <a:cxn ang="0">
                  <a:pos x="T6" y="T7"/>
                </a:cxn>
                <a:cxn ang="0">
                  <a:pos x="T8" y="T9"/>
                </a:cxn>
                <a:cxn ang="0">
                  <a:pos x="T10" y="T11"/>
                </a:cxn>
              </a:cxnLst>
              <a:rect l="0" t="0" r="r" b="b"/>
              <a:pathLst>
                <a:path w="188" h="200">
                  <a:moveTo>
                    <a:pt x="0" y="0"/>
                  </a:moveTo>
                  <a:lnTo>
                    <a:pt x="152" y="162"/>
                  </a:lnTo>
                  <a:lnTo>
                    <a:pt x="188" y="200"/>
                  </a:lnTo>
                  <a:lnTo>
                    <a:pt x="188" y="146"/>
                  </a:lnTo>
                  <a:lnTo>
                    <a:pt x="154" y="121"/>
                  </a:lnTo>
                  <a:lnTo>
                    <a:pt x="0" y="0"/>
                  </a:lnTo>
                  <a:close/>
                </a:path>
              </a:pathLst>
            </a:custGeom>
            <a:solidFill>
              <a:srgbClr val="0F8A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99" name="Freeform 105"/>
            <p:cNvSpPr>
              <a:spLocks/>
            </p:cNvSpPr>
            <p:nvPr userDrawn="1"/>
          </p:nvSpPr>
          <p:spPr bwMode="gray">
            <a:xfrm>
              <a:off x="4140200" y="3422650"/>
              <a:ext cx="298450" cy="317500"/>
            </a:xfrm>
            <a:custGeom>
              <a:avLst/>
              <a:gdLst>
                <a:gd name="T0" fmla="*/ 0 w 188"/>
                <a:gd name="T1" fmla="*/ 0 h 200"/>
                <a:gd name="T2" fmla="*/ 152 w 188"/>
                <a:gd name="T3" fmla="*/ 162 h 200"/>
                <a:gd name="T4" fmla="*/ 188 w 188"/>
                <a:gd name="T5" fmla="*/ 200 h 200"/>
                <a:gd name="T6" fmla="*/ 188 w 188"/>
                <a:gd name="T7" fmla="*/ 146 h 200"/>
                <a:gd name="T8" fmla="*/ 154 w 188"/>
                <a:gd name="T9" fmla="*/ 121 h 200"/>
                <a:gd name="T10" fmla="*/ 0 w 188"/>
                <a:gd name="T11" fmla="*/ 0 h 200"/>
              </a:gdLst>
              <a:ahLst/>
              <a:cxnLst>
                <a:cxn ang="0">
                  <a:pos x="T0" y="T1"/>
                </a:cxn>
                <a:cxn ang="0">
                  <a:pos x="T2" y="T3"/>
                </a:cxn>
                <a:cxn ang="0">
                  <a:pos x="T4" y="T5"/>
                </a:cxn>
                <a:cxn ang="0">
                  <a:pos x="T6" y="T7"/>
                </a:cxn>
                <a:cxn ang="0">
                  <a:pos x="T8" y="T9"/>
                </a:cxn>
                <a:cxn ang="0">
                  <a:pos x="T10" y="T11"/>
                </a:cxn>
              </a:cxnLst>
              <a:rect l="0" t="0" r="r" b="b"/>
              <a:pathLst>
                <a:path w="188" h="200">
                  <a:moveTo>
                    <a:pt x="0" y="0"/>
                  </a:moveTo>
                  <a:lnTo>
                    <a:pt x="152" y="162"/>
                  </a:lnTo>
                  <a:lnTo>
                    <a:pt x="188" y="200"/>
                  </a:lnTo>
                  <a:lnTo>
                    <a:pt x="188" y="146"/>
                  </a:lnTo>
                  <a:lnTo>
                    <a:pt x="154" y="12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00" name="Freeform 106"/>
            <p:cNvSpPr>
              <a:spLocks/>
            </p:cNvSpPr>
            <p:nvPr userDrawn="1"/>
          </p:nvSpPr>
          <p:spPr bwMode="gray">
            <a:xfrm>
              <a:off x="4203700" y="3157538"/>
              <a:ext cx="244475" cy="258762"/>
            </a:xfrm>
            <a:custGeom>
              <a:avLst/>
              <a:gdLst>
                <a:gd name="T0" fmla="*/ 0 w 154"/>
                <a:gd name="T1" fmla="*/ 0 h 163"/>
                <a:gd name="T2" fmla="*/ 122 w 154"/>
                <a:gd name="T3" fmla="*/ 135 h 163"/>
                <a:gd name="T4" fmla="*/ 148 w 154"/>
                <a:gd name="T5" fmla="*/ 163 h 163"/>
                <a:gd name="T6" fmla="*/ 154 w 154"/>
                <a:gd name="T7" fmla="*/ 115 h 163"/>
                <a:gd name="T8" fmla="*/ 124 w 154"/>
                <a:gd name="T9" fmla="*/ 93 h 163"/>
                <a:gd name="T10" fmla="*/ 0 w 154"/>
                <a:gd name="T11" fmla="*/ 0 h 163"/>
              </a:gdLst>
              <a:ahLst/>
              <a:cxnLst>
                <a:cxn ang="0">
                  <a:pos x="T0" y="T1"/>
                </a:cxn>
                <a:cxn ang="0">
                  <a:pos x="T2" y="T3"/>
                </a:cxn>
                <a:cxn ang="0">
                  <a:pos x="T4" y="T5"/>
                </a:cxn>
                <a:cxn ang="0">
                  <a:pos x="T6" y="T7"/>
                </a:cxn>
                <a:cxn ang="0">
                  <a:pos x="T8" y="T9"/>
                </a:cxn>
                <a:cxn ang="0">
                  <a:pos x="T10" y="T11"/>
                </a:cxn>
              </a:cxnLst>
              <a:rect l="0" t="0" r="r" b="b"/>
              <a:pathLst>
                <a:path w="154" h="163">
                  <a:moveTo>
                    <a:pt x="0" y="0"/>
                  </a:moveTo>
                  <a:lnTo>
                    <a:pt x="122" y="135"/>
                  </a:lnTo>
                  <a:lnTo>
                    <a:pt x="148" y="163"/>
                  </a:lnTo>
                  <a:lnTo>
                    <a:pt x="154" y="115"/>
                  </a:lnTo>
                  <a:lnTo>
                    <a:pt x="124" y="93"/>
                  </a:lnTo>
                  <a:lnTo>
                    <a:pt x="0" y="0"/>
                  </a:lnTo>
                  <a:close/>
                </a:path>
              </a:pathLst>
            </a:custGeom>
            <a:solidFill>
              <a:srgbClr val="0F8A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01" name="Freeform 107"/>
            <p:cNvSpPr>
              <a:spLocks/>
            </p:cNvSpPr>
            <p:nvPr userDrawn="1"/>
          </p:nvSpPr>
          <p:spPr bwMode="gray">
            <a:xfrm>
              <a:off x="4203700" y="3157538"/>
              <a:ext cx="244475" cy="258762"/>
            </a:xfrm>
            <a:custGeom>
              <a:avLst/>
              <a:gdLst>
                <a:gd name="T0" fmla="*/ 0 w 154"/>
                <a:gd name="T1" fmla="*/ 0 h 163"/>
                <a:gd name="T2" fmla="*/ 122 w 154"/>
                <a:gd name="T3" fmla="*/ 135 h 163"/>
                <a:gd name="T4" fmla="*/ 148 w 154"/>
                <a:gd name="T5" fmla="*/ 163 h 163"/>
                <a:gd name="T6" fmla="*/ 154 w 154"/>
                <a:gd name="T7" fmla="*/ 115 h 163"/>
                <a:gd name="T8" fmla="*/ 124 w 154"/>
                <a:gd name="T9" fmla="*/ 93 h 163"/>
                <a:gd name="T10" fmla="*/ 0 w 154"/>
                <a:gd name="T11" fmla="*/ 0 h 163"/>
              </a:gdLst>
              <a:ahLst/>
              <a:cxnLst>
                <a:cxn ang="0">
                  <a:pos x="T0" y="T1"/>
                </a:cxn>
                <a:cxn ang="0">
                  <a:pos x="T2" y="T3"/>
                </a:cxn>
                <a:cxn ang="0">
                  <a:pos x="T4" y="T5"/>
                </a:cxn>
                <a:cxn ang="0">
                  <a:pos x="T6" y="T7"/>
                </a:cxn>
                <a:cxn ang="0">
                  <a:pos x="T8" y="T9"/>
                </a:cxn>
                <a:cxn ang="0">
                  <a:pos x="T10" y="T11"/>
                </a:cxn>
              </a:cxnLst>
              <a:rect l="0" t="0" r="r" b="b"/>
              <a:pathLst>
                <a:path w="154" h="163">
                  <a:moveTo>
                    <a:pt x="0" y="0"/>
                  </a:moveTo>
                  <a:lnTo>
                    <a:pt x="122" y="135"/>
                  </a:lnTo>
                  <a:lnTo>
                    <a:pt x="148" y="163"/>
                  </a:lnTo>
                  <a:lnTo>
                    <a:pt x="154" y="115"/>
                  </a:lnTo>
                  <a:lnTo>
                    <a:pt x="124" y="9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02" name="Freeform 108"/>
            <p:cNvSpPr>
              <a:spLocks/>
            </p:cNvSpPr>
            <p:nvPr userDrawn="1"/>
          </p:nvSpPr>
          <p:spPr bwMode="gray">
            <a:xfrm>
              <a:off x="4279900" y="2990850"/>
              <a:ext cx="177800" cy="185737"/>
            </a:xfrm>
            <a:custGeom>
              <a:avLst/>
              <a:gdLst>
                <a:gd name="T0" fmla="*/ 0 w 112"/>
                <a:gd name="T1" fmla="*/ 0 h 117"/>
                <a:gd name="T2" fmla="*/ 81 w 112"/>
                <a:gd name="T3" fmla="*/ 95 h 117"/>
                <a:gd name="T4" fmla="*/ 100 w 112"/>
                <a:gd name="T5" fmla="*/ 117 h 117"/>
                <a:gd name="T6" fmla="*/ 112 w 112"/>
                <a:gd name="T7" fmla="*/ 75 h 117"/>
                <a:gd name="T8" fmla="*/ 83 w 112"/>
                <a:gd name="T9" fmla="*/ 55 h 117"/>
                <a:gd name="T10" fmla="*/ 0 w 112"/>
                <a:gd name="T11" fmla="*/ 0 h 117"/>
              </a:gdLst>
              <a:ahLst/>
              <a:cxnLst>
                <a:cxn ang="0">
                  <a:pos x="T0" y="T1"/>
                </a:cxn>
                <a:cxn ang="0">
                  <a:pos x="T2" y="T3"/>
                </a:cxn>
                <a:cxn ang="0">
                  <a:pos x="T4" y="T5"/>
                </a:cxn>
                <a:cxn ang="0">
                  <a:pos x="T6" y="T7"/>
                </a:cxn>
                <a:cxn ang="0">
                  <a:pos x="T8" y="T9"/>
                </a:cxn>
                <a:cxn ang="0">
                  <a:pos x="T10" y="T11"/>
                </a:cxn>
              </a:cxnLst>
              <a:rect l="0" t="0" r="r" b="b"/>
              <a:pathLst>
                <a:path w="112" h="117">
                  <a:moveTo>
                    <a:pt x="0" y="0"/>
                  </a:moveTo>
                  <a:lnTo>
                    <a:pt x="81" y="95"/>
                  </a:lnTo>
                  <a:lnTo>
                    <a:pt x="100" y="117"/>
                  </a:lnTo>
                  <a:lnTo>
                    <a:pt x="112" y="75"/>
                  </a:lnTo>
                  <a:lnTo>
                    <a:pt x="83" y="55"/>
                  </a:lnTo>
                  <a:lnTo>
                    <a:pt x="0" y="0"/>
                  </a:lnTo>
                  <a:close/>
                </a:path>
              </a:pathLst>
            </a:custGeom>
            <a:solidFill>
              <a:srgbClr val="0F8A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03" name="Freeform 109"/>
            <p:cNvSpPr>
              <a:spLocks/>
            </p:cNvSpPr>
            <p:nvPr userDrawn="1"/>
          </p:nvSpPr>
          <p:spPr bwMode="gray">
            <a:xfrm>
              <a:off x="4279900" y="2990850"/>
              <a:ext cx="177800" cy="185737"/>
            </a:xfrm>
            <a:custGeom>
              <a:avLst/>
              <a:gdLst>
                <a:gd name="T0" fmla="*/ 0 w 112"/>
                <a:gd name="T1" fmla="*/ 0 h 117"/>
                <a:gd name="T2" fmla="*/ 81 w 112"/>
                <a:gd name="T3" fmla="*/ 95 h 117"/>
                <a:gd name="T4" fmla="*/ 100 w 112"/>
                <a:gd name="T5" fmla="*/ 117 h 117"/>
                <a:gd name="T6" fmla="*/ 112 w 112"/>
                <a:gd name="T7" fmla="*/ 75 h 117"/>
                <a:gd name="T8" fmla="*/ 83 w 112"/>
                <a:gd name="T9" fmla="*/ 55 h 117"/>
                <a:gd name="T10" fmla="*/ 0 w 112"/>
                <a:gd name="T11" fmla="*/ 0 h 117"/>
              </a:gdLst>
              <a:ahLst/>
              <a:cxnLst>
                <a:cxn ang="0">
                  <a:pos x="T0" y="T1"/>
                </a:cxn>
                <a:cxn ang="0">
                  <a:pos x="T2" y="T3"/>
                </a:cxn>
                <a:cxn ang="0">
                  <a:pos x="T4" y="T5"/>
                </a:cxn>
                <a:cxn ang="0">
                  <a:pos x="T6" y="T7"/>
                </a:cxn>
                <a:cxn ang="0">
                  <a:pos x="T8" y="T9"/>
                </a:cxn>
                <a:cxn ang="0">
                  <a:pos x="T10" y="T11"/>
                </a:cxn>
              </a:cxnLst>
              <a:rect l="0" t="0" r="r" b="b"/>
              <a:pathLst>
                <a:path w="112" h="117">
                  <a:moveTo>
                    <a:pt x="0" y="0"/>
                  </a:moveTo>
                  <a:lnTo>
                    <a:pt x="81" y="95"/>
                  </a:lnTo>
                  <a:lnTo>
                    <a:pt x="100" y="117"/>
                  </a:lnTo>
                  <a:lnTo>
                    <a:pt x="112" y="75"/>
                  </a:lnTo>
                  <a:lnTo>
                    <a:pt x="83" y="5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04" name="Freeform 110"/>
            <p:cNvSpPr>
              <a:spLocks/>
            </p:cNvSpPr>
            <p:nvPr userDrawn="1"/>
          </p:nvSpPr>
          <p:spPr bwMode="gray">
            <a:xfrm>
              <a:off x="4457700" y="3321050"/>
              <a:ext cx="298450" cy="317500"/>
            </a:xfrm>
            <a:custGeom>
              <a:avLst/>
              <a:gdLst>
                <a:gd name="T0" fmla="*/ 188 w 188"/>
                <a:gd name="T1" fmla="*/ 0 h 200"/>
                <a:gd name="T2" fmla="*/ 17 w 188"/>
                <a:gd name="T3" fmla="*/ 133 h 200"/>
                <a:gd name="T4" fmla="*/ 0 w 188"/>
                <a:gd name="T5" fmla="*/ 145 h 200"/>
                <a:gd name="T6" fmla="*/ 0 w 188"/>
                <a:gd name="T7" fmla="*/ 200 h 200"/>
                <a:gd name="T8" fmla="*/ 19 w 188"/>
                <a:gd name="T9" fmla="*/ 179 h 200"/>
                <a:gd name="T10" fmla="*/ 188 w 188"/>
                <a:gd name="T11" fmla="*/ 0 h 200"/>
              </a:gdLst>
              <a:ahLst/>
              <a:cxnLst>
                <a:cxn ang="0">
                  <a:pos x="T0" y="T1"/>
                </a:cxn>
                <a:cxn ang="0">
                  <a:pos x="T2" y="T3"/>
                </a:cxn>
                <a:cxn ang="0">
                  <a:pos x="T4" y="T5"/>
                </a:cxn>
                <a:cxn ang="0">
                  <a:pos x="T6" y="T7"/>
                </a:cxn>
                <a:cxn ang="0">
                  <a:pos x="T8" y="T9"/>
                </a:cxn>
                <a:cxn ang="0">
                  <a:pos x="T10" y="T11"/>
                </a:cxn>
              </a:cxnLst>
              <a:rect l="0" t="0" r="r" b="b"/>
              <a:pathLst>
                <a:path w="188" h="200">
                  <a:moveTo>
                    <a:pt x="188" y="0"/>
                  </a:moveTo>
                  <a:lnTo>
                    <a:pt x="17" y="133"/>
                  </a:lnTo>
                  <a:lnTo>
                    <a:pt x="0" y="145"/>
                  </a:lnTo>
                  <a:lnTo>
                    <a:pt x="0" y="200"/>
                  </a:lnTo>
                  <a:lnTo>
                    <a:pt x="19" y="179"/>
                  </a:lnTo>
                  <a:lnTo>
                    <a:pt x="188" y="0"/>
                  </a:lnTo>
                  <a:close/>
                </a:path>
              </a:pathLst>
            </a:custGeom>
            <a:solidFill>
              <a:srgbClr val="0F8A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05" name="Freeform 111"/>
            <p:cNvSpPr>
              <a:spLocks/>
            </p:cNvSpPr>
            <p:nvPr userDrawn="1"/>
          </p:nvSpPr>
          <p:spPr bwMode="gray">
            <a:xfrm>
              <a:off x="4457700" y="3321050"/>
              <a:ext cx="298450" cy="317500"/>
            </a:xfrm>
            <a:custGeom>
              <a:avLst/>
              <a:gdLst>
                <a:gd name="T0" fmla="*/ 188 w 188"/>
                <a:gd name="T1" fmla="*/ 0 h 200"/>
                <a:gd name="T2" fmla="*/ 17 w 188"/>
                <a:gd name="T3" fmla="*/ 133 h 200"/>
                <a:gd name="T4" fmla="*/ 0 w 188"/>
                <a:gd name="T5" fmla="*/ 145 h 200"/>
                <a:gd name="T6" fmla="*/ 0 w 188"/>
                <a:gd name="T7" fmla="*/ 200 h 200"/>
                <a:gd name="T8" fmla="*/ 19 w 188"/>
                <a:gd name="T9" fmla="*/ 179 h 200"/>
                <a:gd name="T10" fmla="*/ 188 w 188"/>
                <a:gd name="T11" fmla="*/ 0 h 200"/>
              </a:gdLst>
              <a:ahLst/>
              <a:cxnLst>
                <a:cxn ang="0">
                  <a:pos x="T0" y="T1"/>
                </a:cxn>
                <a:cxn ang="0">
                  <a:pos x="T2" y="T3"/>
                </a:cxn>
                <a:cxn ang="0">
                  <a:pos x="T4" y="T5"/>
                </a:cxn>
                <a:cxn ang="0">
                  <a:pos x="T6" y="T7"/>
                </a:cxn>
                <a:cxn ang="0">
                  <a:pos x="T8" y="T9"/>
                </a:cxn>
                <a:cxn ang="0">
                  <a:pos x="T10" y="T11"/>
                </a:cxn>
              </a:cxnLst>
              <a:rect l="0" t="0" r="r" b="b"/>
              <a:pathLst>
                <a:path w="188" h="200">
                  <a:moveTo>
                    <a:pt x="188" y="0"/>
                  </a:moveTo>
                  <a:lnTo>
                    <a:pt x="17" y="133"/>
                  </a:lnTo>
                  <a:lnTo>
                    <a:pt x="0" y="145"/>
                  </a:lnTo>
                  <a:lnTo>
                    <a:pt x="0" y="200"/>
                  </a:lnTo>
                  <a:lnTo>
                    <a:pt x="19" y="179"/>
                  </a:lnTo>
                  <a:lnTo>
                    <a:pt x="1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06" name="Freeform 112"/>
            <p:cNvSpPr>
              <a:spLocks/>
            </p:cNvSpPr>
            <p:nvPr userDrawn="1"/>
          </p:nvSpPr>
          <p:spPr bwMode="gray">
            <a:xfrm>
              <a:off x="4448175" y="3071813"/>
              <a:ext cx="244475" cy="258762"/>
            </a:xfrm>
            <a:custGeom>
              <a:avLst/>
              <a:gdLst>
                <a:gd name="T0" fmla="*/ 154 w 154"/>
                <a:gd name="T1" fmla="*/ 0 h 163"/>
                <a:gd name="T2" fmla="*/ 15 w 154"/>
                <a:gd name="T3" fmla="*/ 104 h 163"/>
                <a:gd name="T4" fmla="*/ 0 w 154"/>
                <a:gd name="T5" fmla="*/ 116 h 163"/>
                <a:gd name="T6" fmla="*/ 6 w 154"/>
                <a:gd name="T7" fmla="*/ 163 h 163"/>
                <a:gd name="T8" fmla="*/ 17 w 154"/>
                <a:gd name="T9" fmla="*/ 151 h 163"/>
                <a:gd name="T10" fmla="*/ 154 w 154"/>
                <a:gd name="T11" fmla="*/ 0 h 163"/>
              </a:gdLst>
              <a:ahLst/>
              <a:cxnLst>
                <a:cxn ang="0">
                  <a:pos x="T0" y="T1"/>
                </a:cxn>
                <a:cxn ang="0">
                  <a:pos x="T2" y="T3"/>
                </a:cxn>
                <a:cxn ang="0">
                  <a:pos x="T4" y="T5"/>
                </a:cxn>
                <a:cxn ang="0">
                  <a:pos x="T6" y="T7"/>
                </a:cxn>
                <a:cxn ang="0">
                  <a:pos x="T8" y="T9"/>
                </a:cxn>
                <a:cxn ang="0">
                  <a:pos x="T10" y="T11"/>
                </a:cxn>
              </a:cxnLst>
              <a:rect l="0" t="0" r="r" b="b"/>
              <a:pathLst>
                <a:path w="154" h="163">
                  <a:moveTo>
                    <a:pt x="154" y="0"/>
                  </a:moveTo>
                  <a:lnTo>
                    <a:pt x="15" y="104"/>
                  </a:lnTo>
                  <a:lnTo>
                    <a:pt x="0" y="116"/>
                  </a:lnTo>
                  <a:lnTo>
                    <a:pt x="6" y="163"/>
                  </a:lnTo>
                  <a:lnTo>
                    <a:pt x="17" y="151"/>
                  </a:lnTo>
                  <a:lnTo>
                    <a:pt x="154" y="0"/>
                  </a:lnTo>
                  <a:close/>
                </a:path>
              </a:pathLst>
            </a:custGeom>
            <a:solidFill>
              <a:srgbClr val="0F8A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07" name="Freeform 113"/>
            <p:cNvSpPr>
              <a:spLocks/>
            </p:cNvSpPr>
            <p:nvPr userDrawn="1"/>
          </p:nvSpPr>
          <p:spPr bwMode="gray">
            <a:xfrm>
              <a:off x="4448175" y="3071813"/>
              <a:ext cx="244475" cy="258762"/>
            </a:xfrm>
            <a:custGeom>
              <a:avLst/>
              <a:gdLst>
                <a:gd name="T0" fmla="*/ 154 w 154"/>
                <a:gd name="T1" fmla="*/ 0 h 163"/>
                <a:gd name="T2" fmla="*/ 15 w 154"/>
                <a:gd name="T3" fmla="*/ 104 h 163"/>
                <a:gd name="T4" fmla="*/ 0 w 154"/>
                <a:gd name="T5" fmla="*/ 116 h 163"/>
                <a:gd name="T6" fmla="*/ 6 w 154"/>
                <a:gd name="T7" fmla="*/ 163 h 163"/>
                <a:gd name="T8" fmla="*/ 17 w 154"/>
                <a:gd name="T9" fmla="*/ 151 h 163"/>
                <a:gd name="T10" fmla="*/ 154 w 154"/>
                <a:gd name="T11" fmla="*/ 0 h 163"/>
              </a:gdLst>
              <a:ahLst/>
              <a:cxnLst>
                <a:cxn ang="0">
                  <a:pos x="T0" y="T1"/>
                </a:cxn>
                <a:cxn ang="0">
                  <a:pos x="T2" y="T3"/>
                </a:cxn>
                <a:cxn ang="0">
                  <a:pos x="T4" y="T5"/>
                </a:cxn>
                <a:cxn ang="0">
                  <a:pos x="T6" y="T7"/>
                </a:cxn>
                <a:cxn ang="0">
                  <a:pos x="T8" y="T9"/>
                </a:cxn>
                <a:cxn ang="0">
                  <a:pos x="T10" y="T11"/>
                </a:cxn>
              </a:cxnLst>
              <a:rect l="0" t="0" r="r" b="b"/>
              <a:pathLst>
                <a:path w="154" h="163">
                  <a:moveTo>
                    <a:pt x="154" y="0"/>
                  </a:moveTo>
                  <a:lnTo>
                    <a:pt x="15" y="104"/>
                  </a:lnTo>
                  <a:lnTo>
                    <a:pt x="0" y="116"/>
                  </a:lnTo>
                  <a:lnTo>
                    <a:pt x="6" y="163"/>
                  </a:lnTo>
                  <a:lnTo>
                    <a:pt x="17" y="151"/>
                  </a:lnTo>
                  <a:lnTo>
                    <a:pt x="1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08" name="Freeform 114"/>
            <p:cNvSpPr>
              <a:spLocks/>
            </p:cNvSpPr>
            <p:nvPr userDrawn="1"/>
          </p:nvSpPr>
          <p:spPr bwMode="gray">
            <a:xfrm>
              <a:off x="4427538" y="2895600"/>
              <a:ext cx="128587" cy="130175"/>
            </a:xfrm>
            <a:custGeom>
              <a:avLst/>
              <a:gdLst>
                <a:gd name="T0" fmla="*/ 81 w 81"/>
                <a:gd name="T1" fmla="*/ 0 h 82"/>
                <a:gd name="T2" fmla="*/ 19 w 81"/>
                <a:gd name="T3" fmla="*/ 34 h 82"/>
                <a:gd name="T4" fmla="*/ 0 w 81"/>
                <a:gd name="T5" fmla="*/ 44 h 82"/>
                <a:gd name="T6" fmla="*/ 19 w 81"/>
                <a:gd name="T7" fmla="*/ 82 h 82"/>
                <a:gd name="T8" fmla="*/ 21 w 81"/>
                <a:gd name="T9" fmla="*/ 80 h 82"/>
                <a:gd name="T10" fmla="*/ 81 w 81"/>
                <a:gd name="T11" fmla="*/ 0 h 82"/>
              </a:gdLst>
              <a:ahLst/>
              <a:cxnLst>
                <a:cxn ang="0">
                  <a:pos x="T0" y="T1"/>
                </a:cxn>
                <a:cxn ang="0">
                  <a:pos x="T2" y="T3"/>
                </a:cxn>
                <a:cxn ang="0">
                  <a:pos x="T4" y="T5"/>
                </a:cxn>
                <a:cxn ang="0">
                  <a:pos x="T6" y="T7"/>
                </a:cxn>
                <a:cxn ang="0">
                  <a:pos x="T8" y="T9"/>
                </a:cxn>
                <a:cxn ang="0">
                  <a:pos x="T10" y="T11"/>
                </a:cxn>
              </a:cxnLst>
              <a:rect l="0" t="0" r="r" b="b"/>
              <a:pathLst>
                <a:path w="81" h="82">
                  <a:moveTo>
                    <a:pt x="81" y="0"/>
                  </a:moveTo>
                  <a:lnTo>
                    <a:pt x="19" y="34"/>
                  </a:lnTo>
                  <a:lnTo>
                    <a:pt x="0" y="44"/>
                  </a:lnTo>
                  <a:lnTo>
                    <a:pt x="19" y="82"/>
                  </a:lnTo>
                  <a:lnTo>
                    <a:pt x="21" y="80"/>
                  </a:lnTo>
                  <a:lnTo>
                    <a:pt x="81" y="0"/>
                  </a:lnTo>
                  <a:close/>
                </a:path>
              </a:pathLst>
            </a:custGeom>
            <a:solidFill>
              <a:srgbClr val="0F8A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09" name="Freeform 115"/>
            <p:cNvSpPr>
              <a:spLocks/>
            </p:cNvSpPr>
            <p:nvPr userDrawn="1"/>
          </p:nvSpPr>
          <p:spPr bwMode="gray">
            <a:xfrm>
              <a:off x="4427538" y="2895600"/>
              <a:ext cx="128587" cy="130175"/>
            </a:xfrm>
            <a:custGeom>
              <a:avLst/>
              <a:gdLst>
                <a:gd name="T0" fmla="*/ 81 w 81"/>
                <a:gd name="T1" fmla="*/ 0 h 82"/>
                <a:gd name="T2" fmla="*/ 19 w 81"/>
                <a:gd name="T3" fmla="*/ 34 h 82"/>
                <a:gd name="T4" fmla="*/ 0 w 81"/>
                <a:gd name="T5" fmla="*/ 44 h 82"/>
                <a:gd name="T6" fmla="*/ 19 w 81"/>
                <a:gd name="T7" fmla="*/ 82 h 82"/>
                <a:gd name="T8" fmla="*/ 21 w 81"/>
                <a:gd name="T9" fmla="*/ 80 h 82"/>
                <a:gd name="T10" fmla="*/ 81 w 81"/>
                <a:gd name="T11" fmla="*/ 0 h 82"/>
              </a:gdLst>
              <a:ahLst/>
              <a:cxnLst>
                <a:cxn ang="0">
                  <a:pos x="T0" y="T1"/>
                </a:cxn>
                <a:cxn ang="0">
                  <a:pos x="T2" y="T3"/>
                </a:cxn>
                <a:cxn ang="0">
                  <a:pos x="T4" y="T5"/>
                </a:cxn>
                <a:cxn ang="0">
                  <a:pos x="T6" y="T7"/>
                </a:cxn>
                <a:cxn ang="0">
                  <a:pos x="T8" y="T9"/>
                </a:cxn>
                <a:cxn ang="0">
                  <a:pos x="T10" y="T11"/>
                </a:cxn>
              </a:cxnLst>
              <a:rect l="0" t="0" r="r" b="b"/>
              <a:pathLst>
                <a:path w="81" h="82">
                  <a:moveTo>
                    <a:pt x="81" y="0"/>
                  </a:moveTo>
                  <a:lnTo>
                    <a:pt x="19" y="34"/>
                  </a:lnTo>
                  <a:lnTo>
                    <a:pt x="0" y="44"/>
                  </a:lnTo>
                  <a:lnTo>
                    <a:pt x="19" y="82"/>
                  </a:lnTo>
                  <a:lnTo>
                    <a:pt x="21" y="80"/>
                  </a:lnTo>
                  <a:lnTo>
                    <a:pt x="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0" name="Oval 116"/>
            <p:cNvSpPr>
              <a:spLocks noChangeArrowheads="1"/>
            </p:cNvSpPr>
            <p:nvPr userDrawn="1"/>
          </p:nvSpPr>
          <p:spPr bwMode="gray">
            <a:xfrm>
              <a:off x="5084763" y="2427288"/>
              <a:ext cx="1593850" cy="1495425"/>
            </a:xfrm>
            <a:prstGeom prst="ellipse">
              <a:avLst/>
            </a:prstGeom>
            <a:solidFill>
              <a:srgbClr val="5A82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1" name="Freeform 117"/>
            <p:cNvSpPr>
              <a:spLocks/>
            </p:cNvSpPr>
            <p:nvPr userDrawn="1"/>
          </p:nvSpPr>
          <p:spPr bwMode="gray">
            <a:xfrm>
              <a:off x="5789613" y="2606675"/>
              <a:ext cx="187325" cy="1784350"/>
            </a:xfrm>
            <a:custGeom>
              <a:avLst/>
              <a:gdLst>
                <a:gd name="T0" fmla="*/ 59 w 118"/>
                <a:gd name="T1" fmla="*/ 0 h 1124"/>
                <a:gd name="T2" fmla="*/ 0 w 118"/>
                <a:gd name="T3" fmla="*/ 1124 h 1124"/>
                <a:gd name="T4" fmla="*/ 118 w 118"/>
                <a:gd name="T5" fmla="*/ 1124 h 1124"/>
                <a:gd name="T6" fmla="*/ 59 w 118"/>
                <a:gd name="T7" fmla="*/ 0 h 1124"/>
              </a:gdLst>
              <a:ahLst/>
              <a:cxnLst>
                <a:cxn ang="0">
                  <a:pos x="T0" y="T1"/>
                </a:cxn>
                <a:cxn ang="0">
                  <a:pos x="T2" y="T3"/>
                </a:cxn>
                <a:cxn ang="0">
                  <a:pos x="T4" y="T5"/>
                </a:cxn>
                <a:cxn ang="0">
                  <a:pos x="T6" y="T7"/>
                </a:cxn>
              </a:cxnLst>
              <a:rect l="0" t="0" r="r" b="b"/>
              <a:pathLst>
                <a:path w="118" h="1124">
                  <a:moveTo>
                    <a:pt x="59" y="0"/>
                  </a:moveTo>
                  <a:lnTo>
                    <a:pt x="0" y="1124"/>
                  </a:lnTo>
                  <a:lnTo>
                    <a:pt x="118" y="1124"/>
                  </a:lnTo>
                  <a:lnTo>
                    <a:pt x="59" y="0"/>
                  </a:lnTo>
                  <a:close/>
                </a:path>
              </a:pathLst>
            </a:custGeom>
            <a:solidFill>
              <a:srgbClr val="6A50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2" name="Freeform 118"/>
            <p:cNvSpPr>
              <a:spLocks/>
            </p:cNvSpPr>
            <p:nvPr userDrawn="1"/>
          </p:nvSpPr>
          <p:spPr bwMode="gray">
            <a:xfrm>
              <a:off x="5813425" y="2698750"/>
              <a:ext cx="139700" cy="1265237"/>
            </a:xfrm>
            <a:custGeom>
              <a:avLst/>
              <a:gdLst>
                <a:gd name="T0" fmla="*/ 44 w 88"/>
                <a:gd name="T1" fmla="*/ 0 h 797"/>
                <a:gd name="T2" fmla="*/ 0 w 88"/>
                <a:gd name="T3" fmla="*/ 797 h 797"/>
                <a:gd name="T4" fmla="*/ 88 w 88"/>
                <a:gd name="T5" fmla="*/ 797 h 797"/>
                <a:gd name="T6" fmla="*/ 44 w 88"/>
                <a:gd name="T7" fmla="*/ 0 h 797"/>
              </a:gdLst>
              <a:ahLst/>
              <a:cxnLst>
                <a:cxn ang="0">
                  <a:pos x="T0" y="T1"/>
                </a:cxn>
                <a:cxn ang="0">
                  <a:pos x="T2" y="T3"/>
                </a:cxn>
                <a:cxn ang="0">
                  <a:pos x="T4" y="T5"/>
                </a:cxn>
                <a:cxn ang="0">
                  <a:pos x="T6" y="T7"/>
                </a:cxn>
              </a:cxnLst>
              <a:rect l="0" t="0" r="r" b="b"/>
              <a:pathLst>
                <a:path w="88" h="797">
                  <a:moveTo>
                    <a:pt x="44" y="0"/>
                  </a:moveTo>
                  <a:lnTo>
                    <a:pt x="0" y="797"/>
                  </a:lnTo>
                  <a:lnTo>
                    <a:pt x="88" y="797"/>
                  </a:lnTo>
                  <a:lnTo>
                    <a:pt x="44" y="0"/>
                  </a:lnTo>
                  <a:close/>
                </a:path>
              </a:pathLst>
            </a:custGeom>
            <a:solidFill>
              <a:srgbClr val="6A50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3" name="Freeform 119"/>
            <p:cNvSpPr>
              <a:spLocks/>
            </p:cNvSpPr>
            <p:nvPr userDrawn="1"/>
          </p:nvSpPr>
          <p:spPr bwMode="gray">
            <a:xfrm>
              <a:off x="5545138" y="3541713"/>
              <a:ext cx="338137" cy="317500"/>
            </a:xfrm>
            <a:custGeom>
              <a:avLst/>
              <a:gdLst>
                <a:gd name="T0" fmla="*/ 0 w 213"/>
                <a:gd name="T1" fmla="*/ 0 h 200"/>
                <a:gd name="T2" fmla="*/ 177 w 213"/>
                <a:gd name="T3" fmla="*/ 200 h 200"/>
                <a:gd name="T4" fmla="*/ 213 w 213"/>
                <a:gd name="T5" fmla="*/ 167 h 200"/>
                <a:gd name="T6" fmla="*/ 0 w 213"/>
                <a:gd name="T7" fmla="*/ 0 h 200"/>
              </a:gdLst>
              <a:ahLst/>
              <a:cxnLst>
                <a:cxn ang="0">
                  <a:pos x="T0" y="T1"/>
                </a:cxn>
                <a:cxn ang="0">
                  <a:pos x="T2" y="T3"/>
                </a:cxn>
                <a:cxn ang="0">
                  <a:pos x="T4" y="T5"/>
                </a:cxn>
                <a:cxn ang="0">
                  <a:pos x="T6" y="T7"/>
                </a:cxn>
              </a:cxnLst>
              <a:rect l="0" t="0" r="r" b="b"/>
              <a:pathLst>
                <a:path w="213" h="200">
                  <a:moveTo>
                    <a:pt x="0" y="0"/>
                  </a:moveTo>
                  <a:lnTo>
                    <a:pt x="177" y="200"/>
                  </a:lnTo>
                  <a:lnTo>
                    <a:pt x="213" y="167"/>
                  </a:lnTo>
                  <a:lnTo>
                    <a:pt x="0" y="0"/>
                  </a:lnTo>
                  <a:close/>
                </a:path>
              </a:pathLst>
            </a:custGeom>
            <a:solidFill>
              <a:srgbClr val="6A50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4" name="Freeform 120"/>
            <p:cNvSpPr>
              <a:spLocks/>
            </p:cNvSpPr>
            <p:nvPr userDrawn="1"/>
          </p:nvSpPr>
          <p:spPr bwMode="gray">
            <a:xfrm>
              <a:off x="5605463" y="3163888"/>
              <a:ext cx="298450" cy="279400"/>
            </a:xfrm>
            <a:custGeom>
              <a:avLst/>
              <a:gdLst>
                <a:gd name="T0" fmla="*/ 0 w 188"/>
                <a:gd name="T1" fmla="*/ 0 h 176"/>
                <a:gd name="T2" fmla="*/ 152 w 188"/>
                <a:gd name="T3" fmla="*/ 176 h 176"/>
                <a:gd name="T4" fmla="*/ 188 w 188"/>
                <a:gd name="T5" fmla="*/ 143 h 176"/>
                <a:gd name="T6" fmla="*/ 0 w 188"/>
                <a:gd name="T7" fmla="*/ 0 h 176"/>
              </a:gdLst>
              <a:ahLst/>
              <a:cxnLst>
                <a:cxn ang="0">
                  <a:pos x="T0" y="T1"/>
                </a:cxn>
                <a:cxn ang="0">
                  <a:pos x="T2" y="T3"/>
                </a:cxn>
                <a:cxn ang="0">
                  <a:pos x="T4" y="T5"/>
                </a:cxn>
                <a:cxn ang="0">
                  <a:pos x="T6" y="T7"/>
                </a:cxn>
              </a:cxnLst>
              <a:rect l="0" t="0" r="r" b="b"/>
              <a:pathLst>
                <a:path w="188" h="176">
                  <a:moveTo>
                    <a:pt x="0" y="0"/>
                  </a:moveTo>
                  <a:lnTo>
                    <a:pt x="152" y="176"/>
                  </a:lnTo>
                  <a:lnTo>
                    <a:pt x="188" y="143"/>
                  </a:lnTo>
                  <a:lnTo>
                    <a:pt x="0" y="0"/>
                  </a:lnTo>
                  <a:close/>
                </a:path>
              </a:pathLst>
            </a:custGeom>
            <a:solidFill>
              <a:srgbClr val="6A50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5" name="Freeform 121"/>
            <p:cNvSpPr>
              <a:spLocks/>
            </p:cNvSpPr>
            <p:nvPr userDrawn="1"/>
          </p:nvSpPr>
          <p:spPr bwMode="gray">
            <a:xfrm>
              <a:off x="5672138" y="2927350"/>
              <a:ext cx="231775" cy="233362"/>
            </a:xfrm>
            <a:custGeom>
              <a:avLst/>
              <a:gdLst>
                <a:gd name="T0" fmla="*/ 0 w 146"/>
                <a:gd name="T1" fmla="*/ 0 h 147"/>
                <a:gd name="T2" fmla="*/ 120 w 146"/>
                <a:gd name="T3" fmla="*/ 147 h 147"/>
                <a:gd name="T4" fmla="*/ 146 w 146"/>
                <a:gd name="T5" fmla="*/ 105 h 147"/>
                <a:gd name="T6" fmla="*/ 0 w 146"/>
                <a:gd name="T7" fmla="*/ 0 h 147"/>
              </a:gdLst>
              <a:ahLst/>
              <a:cxnLst>
                <a:cxn ang="0">
                  <a:pos x="T0" y="T1"/>
                </a:cxn>
                <a:cxn ang="0">
                  <a:pos x="T2" y="T3"/>
                </a:cxn>
                <a:cxn ang="0">
                  <a:pos x="T4" y="T5"/>
                </a:cxn>
                <a:cxn ang="0">
                  <a:pos x="T6" y="T7"/>
                </a:cxn>
              </a:cxnLst>
              <a:rect l="0" t="0" r="r" b="b"/>
              <a:pathLst>
                <a:path w="146" h="147">
                  <a:moveTo>
                    <a:pt x="0" y="0"/>
                  </a:moveTo>
                  <a:lnTo>
                    <a:pt x="120" y="147"/>
                  </a:lnTo>
                  <a:lnTo>
                    <a:pt x="146" y="105"/>
                  </a:lnTo>
                  <a:lnTo>
                    <a:pt x="0" y="0"/>
                  </a:lnTo>
                  <a:close/>
                </a:path>
              </a:pathLst>
            </a:custGeom>
            <a:solidFill>
              <a:srgbClr val="6A50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6" name="Freeform 122"/>
            <p:cNvSpPr>
              <a:spLocks/>
            </p:cNvSpPr>
            <p:nvPr userDrawn="1"/>
          </p:nvSpPr>
          <p:spPr bwMode="gray">
            <a:xfrm>
              <a:off x="5880100" y="3422650"/>
              <a:ext cx="338137" cy="320675"/>
            </a:xfrm>
            <a:custGeom>
              <a:avLst/>
              <a:gdLst>
                <a:gd name="T0" fmla="*/ 213 w 213"/>
                <a:gd name="T1" fmla="*/ 0 h 202"/>
                <a:gd name="T2" fmla="*/ 36 w 213"/>
                <a:gd name="T3" fmla="*/ 202 h 202"/>
                <a:gd name="T4" fmla="*/ 0 w 213"/>
                <a:gd name="T5" fmla="*/ 168 h 202"/>
                <a:gd name="T6" fmla="*/ 213 w 213"/>
                <a:gd name="T7" fmla="*/ 0 h 202"/>
              </a:gdLst>
              <a:ahLst/>
              <a:cxnLst>
                <a:cxn ang="0">
                  <a:pos x="T0" y="T1"/>
                </a:cxn>
                <a:cxn ang="0">
                  <a:pos x="T2" y="T3"/>
                </a:cxn>
                <a:cxn ang="0">
                  <a:pos x="T4" y="T5"/>
                </a:cxn>
                <a:cxn ang="0">
                  <a:pos x="T6" y="T7"/>
                </a:cxn>
              </a:cxnLst>
              <a:rect l="0" t="0" r="r" b="b"/>
              <a:pathLst>
                <a:path w="213" h="202">
                  <a:moveTo>
                    <a:pt x="213" y="0"/>
                  </a:moveTo>
                  <a:lnTo>
                    <a:pt x="36" y="202"/>
                  </a:lnTo>
                  <a:lnTo>
                    <a:pt x="0" y="168"/>
                  </a:lnTo>
                  <a:lnTo>
                    <a:pt x="213" y="0"/>
                  </a:lnTo>
                  <a:close/>
                </a:path>
              </a:pathLst>
            </a:custGeom>
            <a:solidFill>
              <a:srgbClr val="6A50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7" name="Freeform 123"/>
            <p:cNvSpPr>
              <a:spLocks/>
            </p:cNvSpPr>
            <p:nvPr userDrawn="1"/>
          </p:nvSpPr>
          <p:spPr bwMode="gray">
            <a:xfrm>
              <a:off x="5859463" y="3233738"/>
              <a:ext cx="298450" cy="276225"/>
            </a:xfrm>
            <a:custGeom>
              <a:avLst/>
              <a:gdLst>
                <a:gd name="T0" fmla="*/ 188 w 188"/>
                <a:gd name="T1" fmla="*/ 0 h 174"/>
                <a:gd name="T2" fmla="*/ 36 w 188"/>
                <a:gd name="T3" fmla="*/ 174 h 174"/>
                <a:gd name="T4" fmla="*/ 0 w 188"/>
                <a:gd name="T5" fmla="*/ 140 h 174"/>
                <a:gd name="T6" fmla="*/ 188 w 188"/>
                <a:gd name="T7" fmla="*/ 0 h 174"/>
              </a:gdLst>
              <a:ahLst/>
              <a:cxnLst>
                <a:cxn ang="0">
                  <a:pos x="T0" y="T1"/>
                </a:cxn>
                <a:cxn ang="0">
                  <a:pos x="T2" y="T3"/>
                </a:cxn>
                <a:cxn ang="0">
                  <a:pos x="T4" y="T5"/>
                </a:cxn>
                <a:cxn ang="0">
                  <a:pos x="T6" y="T7"/>
                </a:cxn>
              </a:cxnLst>
              <a:rect l="0" t="0" r="r" b="b"/>
              <a:pathLst>
                <a:path w="188" h="174">
                  <a:moveTo>
                    <a:pt x="188" y="0"/>
                  </a:moveTo>
                  <a:lnTo>
                    <a:pt x="36" y="174"/>
                  </a:lnTo>
                  <a:lnTo>
                    <a:pt x="0" y="140"/>
                  </a:lnTo>
                  <a:lnTo>
                    <a:pt x="188" y="0"/>
                  </a:lnTo>
                  <a:close/>
                </a:path>
              </a:pathLst>
            </a:custGeom>
            <a:solidFill>
              <a:srgbClr val="6A50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8" name="Freeform 124"/>
            <p:cNvSpPr>
              <a:spLocks/>
            </p:cNvSpPr>
            <p:nvPr userDrawn="1"/>
          </p:nvSpPr>
          <p:spPr bwMode="gray">
            <a:xfrm>
              <a:off x="5883275" y="2830513"/>
              <a:ext cx="130175" cy="160337"/>
            </a:xfrm>
            <a:custGeom>
              <a:avLst/>
              <a:gdLst>
                <a:gd name="T0" fmla="*/ 82 w 82"/>
                <a:gd name="T1" fmla="*/ 0 h 101"/>
                <a:gd name="T2" fmla="*/ 8 w 82"/>
                <a:gd name="T3" fmla="*/ 101 h 101"/>
                <a:gd name="T4" fmla="*/ 0 w 82"/>
                <a:gd name="T5" fmla="*/ 61 h 101"/>
                <a:gd name="T6" fmla="*/ 82 w 82"/>
                <a:gd name="T7" fmla="*/ 0 h 101"/>
              </a:gdLst>
              <a:ahLst/>
              <a:cxnLst>
                <a:cxn ang="0">
                  <a:pos x="T0" y="T1"/>
                </a:cxn>
                <a:cxn ang="0">
                  <a:pos x="T2" y="T3"/>
                </a:cxn>
                <a:cxn ang="0">
                  <a:pos x="T4" y="T5"/>
                </a:cxn>
                <a:cxn ang="0">
                  <a:pos x="T6" y="T7"/>
                </a:cxn>
              </a:cxnLst>
              <a:rect l="0" t="0" r="r" b="b"/>
              <a:pathLst>
                <a:path w="82" h="101">
                  <a:moveTo>
                    <a:pt x="82" y="0"/>
                  </a:moveTo>
                  <a:lnTo>
                    <a:pt x="8" y="101"/>
                  </a:lnTo>
                  <a:lnTo>
                    <a:pt x="0" y="61"/>
                  </a:lnTo>
                  <a:lnTo>
                    <a:pt x="82" y="0"/>
                  </a:lnTo>
                  <a:close/>
                </a:path>
              </a:pathLst>
            </a:custGeom>
            <a:solidFill>
              <a:srgbClr val="6A50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9" name="Freeform 125"/>
            <p:cNvSpPr>
              <a:spLocks/>
            </p:cNvSpPr>
            <p:nvPr userDrawn="1"/>
          </p:nvSpPr>
          <p:spPr bwMode="gray">
            <a:xfrm>
              <a:off x="3894138" y="3362325"/>
              <a:ext cx="98425" cy="966787"/>
            </a:xfrm>
            <a:custGeom>
              <a:avLst/>
              <a:gdLst>
                <a:gd name="T0" fmla="*/ 62 w 62"/>
                <a:gd name="T1" fmla="*/ 609 h 609"/>
                <a:gd name="T2" fmla="*/ 30 w 62"/>
                <a:gd name="T3" fmla="*/ 0 h 609"/>
                <a:gd name="T4" fmla="*/ 0 w 62"/>
                <a:gd name="T5" fmla="*/ 609 h 609"/>
                <a:gd name="T6" fmla="*/ 62 w 62"/>
                <a:gd name="T7" fmla="*/ 609 h 609"/>
              </a:gdLst>
              <a:ahLst/>
              <a:cxnLst>
                <a:cxn ang="0">
                  <a:pos x="T0" y="T1"/>
                </a:cxn>
                <a:cxn ang="0">
                  <a:pos x="T2" y="T3"/>
                </a:cxn>
                <a:cxn ang="0">
                  <a:pos x="T4" y="T5"/>
                </a:cxn>
                <a:cxn ang="0">
                  <a:pos x="T6" y="T7"/>
                </a:cxn>
              </a:cxnLst>
              <a:rect l="0" t="0" r="r" b="b"/>
              <a:pathLst>
                <a:path w="62" h="609">
                  <a:moveTo>
                    <a:pt x="62" y="609"/>
                  </a:moveTo>
                  <a:lnTo>
                    <a:pt x="30" y="0"/>
                  </a:lnTo>
                  <a:lnTo>
                    <a:pt x="0" y="609"/>
                  </a:lnTo>
                  <a:lnTo>
                    <a:pt x="62" y="609"/>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20" name="Freeform 126"/>
            <p:cNvSpPr>
              <a:spLocks/>
            </p:cNvSpPr>
            <p:nvPr userDrawn="1"/>
          </p:nvSpPr>
          <p:spPr bwMode="gray">
            <a:xfrm>
              <a:off x="3894138" y="3362325"/>
              <a:ext cx="98425" cy="966787"/>
            </a:xfrm>
            <a:custGeom>
              <a:avLst/>
              <a:gdLst>
                <a:gd name="T0" fmla="*/ 62 w 62"/>
                <a:gd name="T1" fmla="*/ 609 h 609"/>
                <a:gd name="T2" fmla="*/ 30 w 62"/>
                <a:gd name="T3" fmla="*/ 0 h 609"/>
                <a:gd name="T4" fmla="*/ 0 w 62"/>
                <a:gd name="T5" fmla="*/ 609 h 609"/>
                <a:gd name="T6" fmla="*/ 62 w 62"/>
                <a:gd name="T7" fmla="*/ 609 h 609"/>
              </a:gdLst>
              <a:ahLst/>
              <a:cxnLst>
                <a:cxn ang="0">
                  <a:pos x="T0" y="T1"/>
                </a:cxn>
                <a:cxn ang="0">
                  <a:pos x="T2" y="T3"/>
                </a:cxn>
                <a:cxn ang="0">
                  <a:pos x="T4" y="T5"/>
                </a:cxn>
                <a:cxn ang="0">
                  <a:pos x="T6" y="T7"/>
                </a:cxn>
              </a:cxnLst>
              <a:rect l="0" t="0" r="r" b="b"/>
              <a:pathLst>
                <a:path w="62" h="609">
                  <a:moveTo>
                    <a:pt x="62" y="609"/>
                  </a:moveTo>
                  <a:lnTo>
                    <a:pt x="30" y="0"/>
                  </a:lnTo>
                  <a:lnTo>
                    <a:pt x="0" y="609"/>
                  </a:lnTo>
                  <a:lnTo>
                    <a:pt x="62" y="60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21" name="Freeform 127"/>
            <p:cNvSpPr>
              <a:spLocks/>
            </p:cNvSpPr>
            <p:nvPr userDrawn="1"/>
          </p:nvSpPr>
          <p:spPr bwMode="gray">
            <a:xfrm>
              <a:off x="3941763" y="3900488"/>
              <a:ext cx="187325" cy="198437"/>
            </a:xfrm>
            <a:custGeom>
              <a:avLst/>
              <a:gdLst>
                <a:gd name="T0" fmla="*/ 0 w 118"/>
                <a:gd name="T1" fmla="*/ 125 h 125"/>
                <a:gd name="T2" fmla="*/ 118 w 118"/>
                <a:gd name="T3" fmla="*/ 0 h 125"/>
                <a:gd name="T4" fmla="*/ 0 w 118"/>
                <a:gd name="T5" fmla="*/ 91 h 125"/>
                <a:gd name="T6" fmla="*/ 0 w 118"/>
                <a:gd name="T7" fmla="*/ 125 h 125"/>
              </a:gdLst>
              <a:ahLst/>
              <a:cxnLst>
                <a:cxn ang="0">
                  <a:pos x="T0" y="T1"/>
                </a:cxn>
                <a:cxn ang="0">
                  <a:pos x="T2" y="T3"/>
                </a:cxn>
                <a:cxn ang="0">
                  <a:pos x="T4" y="T5"/>
                </a:cxn>
                <a:cxn ang="0">
                  <a:pos x="T6" y="T7"/>
                </a:cxn>
              </a:cxnLst>
              <a:rect l="0" t="0" r="r" b="b"/>
              <a:pathLst>
                <a:path w="118" h="125">
                  <a:moveTo>
                    <a:pt x="0" y="125"/>
                  </a:moveTo>
                  <a:lnTo>
                    <a:pt x="118" y="0"/>
                  </a:lnTo>
                  <a:lnTo>
                    <a:pt x="0" y="91"/>
                  </a:lnTo>
                  <a:lnTo>
                    <a:pt x="0" y="125"/>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22" name="Freeform 128"/>
            <p:cNvSpPr>
              <a:spLocks/>
            </p:cNvSpPr>
            <p:nvPr userDrawn="1"/>
          </p:nvSpPr>
          <p:spPr bwMode="gray">
            <a:xfrm>
              <a:off x="3941763" y="3900488"/>
              <a:ext cx="187325" cy="198437"/>
            </a:xfrm>
            <a:custGeom>
              <a:avLst/>
              <a:gdLst>
                <a:gd name="T0" fmla="*/ 0 w 118"/>
                <a:gd name="T1" fmla="*/ 125 h 125"/>
                <a:gd name="T2" fmla="*/ 118 w 118"/>
                <a:gd name="T3" fmla="*/ 0 h 125"/>
                <a:gd name="T4" fmla="*/ 0 w 118"/>
                <a:gd name="T5" fmla="*/ 91 h 125"/>
                <a:gd name="T6" fmla="*/ 0 w 118"/>
                <a:gd name="T7" fmla="*/ 125 h 125"/>
              </a:gdLst>
              <a:ahLst/>
              <a:cxnLst>
                <a:cxn ang="0">
                  <a:pos x="T0" y="T1"/>
                </a:cxn>
                <a:cxn ang="0">
                  <a:pos x="T2" y="T3"/>
                </a:cxn>
                <a:cxn ang="0">
                  <a:pos x="T4" y="T5"/>
                </a:cxn>
                <a:cxn ang="0">
                  <a:pos x="T6" y="T7"/>
                </a:cxn>
              </a:cxnLst>
              <a:rect l="0" t="0" r="r" b="b"/>
              <a:pathLst>
                <a:path w="118" h="125">
                  <a:moveTo>
                    <a:pt x="0" y="125"/>
                  </a:moveTo>
                  <a:lnTo>
                    <a:pt x="118" y="0"/>
                  </a:lnTo>
                  <a:lnTo>
                    <a:pt x="0" y="91"/>
                  </a:lnTo>
                  <a:lnTo>
                    <a:pt x="0" y="1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23" name="Freeform 129"/>
            <p:cNvSpPr>
              <a:spLocks/>
            </p:cNvSpPr>
            <p:nvPr userDrawn="1"/>
          </p:nvSpPr>
          <p:spPr bwMode="gray">
            <a:xfrm>
              <a:off x="3935413" y="3730625"/>
              <a:ext cx="153987" cy="163512"/>
            </a:xfrm>
            <a:custGeom>
              <a:avLst/>
              <a:gdLst>
                <a:gd name="T0" fmla="*/ 4 w 97"/>
                <a:gd name="T1" fmla="*/ 103 h 103"/>
                <a:gd name="T2" fmla="*/ 97 w 97"/>
                <a:gd name="T3" fmla="*/ 0 h 103"/>
                <a:gd name="T4" fmla="*/ 0 w 97"/>
                <a:gd name="T5" fmla="*/ 73 h 103"/>
                <a:gd name="T6" fmla="*/ 4 w 97"/>
                <a:gd name="T7" fmla="*/ 103 h 103"/>
              </a:gdLst>
              <a:ahLst/>
              <a:cxnLst>
                <a:cxn ang="0">
                  <a:pos x="T0" y="T1"/>
                </a:cxn>
                <a:cxn ang="0">
                  <a:pos x="T2" y="T3"/>
                </a:cxn>
                <a:cxn ang="0">
                  <a:pos x="T4" y="T5"/>
                </a:cxn>
                <a:cxn ang="0">
                  <a:pos x="T6" y="T7"/>
                </a:cxn>
              </a:cxnLst>
              <a:rect l="0" t="0" r="r" b="b"/>
              <a:pathLst>
                <a:path w="97" h="103">
                  <a:moveTo>
                    <a:pt x="4" y="103"/>
                  </a:moveTo>
                  <a:lnTo>
                    <a:pt x="97" y="0"/>
                  </a:lnTo>
                  <a:lnTo>
                    <a:pt x="0" y="73"/>
                  </a:lnTo>
                  <a:lnTo>
                    <a:pt x="4" y="103"/>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24" name="Freeform 130"/>
            <p:cNvSpPr>
              <a:spLocks/>
            </p:cNvSpPr>
            <p:nvPr userDrawn="1"/>
          </p:nvSpPr>
          <p:spPr bwMode="gray">
            <a:xfrm>
              <a:off x="3935413" y="3730625"/>
              <a:ext cx="153987" cy="163512"/>
            </a:xfrm>
            <a:custGeom>
              <a:avLst/>
              <a:gdLst>
                <a:gd name="T0" fmla="*/ 4 w 97"/>
                <a:gd name="T1" fmla="*/ 103 h 103"/>
                <a:gd name="T2" fmla="*/ 97 w 97"/>
                <a:gd name="T3" fmla="*/ 0 h 103"/>
                <a:gd name="T4" fmla="*/ 0 w 97"/>
                <a:gd name="T5" fmla="*/ 73 h 103"/>
                <a:gd name="T6" fmla="*/ 4 w 97"/>
                <a:gd name="T7" fmla="*/ 103 h 103"/>
              </a:gdLst>
              <a:ahLst/>
              <a:cxnLst>
                <a:cxn ang="0">
                  <a:pos x="T0" y="T1"/>
                </a:cxn>
                <a:cxn ang="0">
                  <a:pos x="T2" y="T3"/>
                </a:cxn>
                <a:cxn ang="0">
                  <a:pos x="T4" y="T5"/>
                </a:cxn>
                <a:cxn ang="0">
                  <a:pos x="T6" y="T7"/>
                </a:cxn>
              </a:cxnLst>
              <a:rect l="0" t="0" r="r" b="b"/>
              <a:pathLst>
                <a:path w="97" h="103">
                  <a:moveTo>
                    <a:pt x="4" y="103"/>
                  </a:moveTo>
                  <a:lnTo>
                    <a:pt x="97" y="0"/>
                  </a:lnTo>
                  <a:lnTo>
                    <a:pt x="0" y="73"/>
                  </a:lnTo>
                  <a:lnTo>
                    <a:pt x="4" y="10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25" name="Freeform 131"/>
            <p:cNvSpPr>
              <a:spLocks/>
            </p:cNvSpPr>
            <p:nvPr userDrawn="1"/>
          </p:nvSpPr>
          <p:spPr bwMode="gray">
            <a:xfrm>
              <a:off x="3929063" y="3625850"/>
              <a:ext cx="112712" cy="117475"/>
            </a:xfrm>
            <a:custGeom>
              <a:avLst/>
              <a:gdLst>
                <a:gd name="T0" fmla="*/ 8 w 71"/>
                <a:gd name="T1" fmla="*/ 74 h 74"/>
                <a:gd name="T2" fmla="*/ 71 w 71"/>
                <a:gd name="T3" fmla="*/ 0 h 74"/>
                <a:gd name="T4" fmla="*/ 0 w 71"/>
                <a:gd name="T5" fmla="*/ 48 h 74"/>
                <a:gd name="T6" fmla="*/ 8 w 71"/>
                <a:gd name="T7" fmla="*/ 74 h 74"/>
              </a:gdLst>
              <a:ahLst/>
              <a:cxnLst>
                <a:cxn ang="0">
                  <a:pos x="T0" y="T1"/>
                </a:cxn>
                <a:cxn ang="0">
                  <a:pos x="T2" y="T3"/>
                </a:cxn>
                <a:cxn ang="0">
                  <a:pos x="T4" y="T5"/>
                </a:cxn>
                <a:cxn ang="0">
                  <a:pos x="T6" y="T7"/>
                </a:cxn>
              </a:cxnLst>
              <a:rect l="0" t="0" r="r" b="b"/>
              <a:pathLst>
                <a:path w="71" h="74">
                  <a:moveTo>
                    <a:pt x="8" y="74"/>
                  </a:moveTo>
                  <a:lnTo>
                    <a:pt x="71" y="0"/>
                  </a:lnTo>
                  <a:lnTo>
                    <a:pt x="0" y="48"/>
                  </a:lnTo>
                  <a:lnTo>
                    <a:pt x="8" y="74"/>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26" name="Freeform 132"/>
            <p:cNvSpPr>
              <a:spLocks/>
            </p:cNvSpPr>
            <p:nvPr userDrawn="1"/>
          </p:nvSpPr>
          <p:spPr bwMode="gray">
            <a:xfrm>
              <a:off x="3929063" y="3625850"/>
              <a:ext cx="112712" cy="117475"/>
            </a:xfrm>
            <a:custGeom>
              <a:avLst/>
              <a:gdLst>
                <a:gd name="T0" fmla="*/ 8 w 71"/>
                <a:gd name="T1" fmla="*/ 74 h 74"/>
                <a:gd name="T2" fmla="*/ 71 w 71"/>
                <a:gd name="T3" fmla="*/ 0 h 74"/>
                <a:gd name="T4" fmla="*/ 0 w 71"/>
                <a:gd name="T5" fmla="*/ 48 h 74"/>
                <a:gd name="T6" fmla="*/ 8 w 71"/>
                <a:gd name="T7" fmla="*/ 74 h 74"/>
              </a:gdLst>
              <a:ahLst/>
              <a:cxnLst>
                <a:cxn ang="0">
                  <a:pos x="T0" y="T1"/>
                </a:cxn>
                <a:cxn ang="0">
                  <a:pos x="T2" y="T3"/>
                </a:cxn>
                <a:cxn ang="0">
                  <a:pos x="T4" y="T5"/>
                </a:cxn>
                <a:cxn ang="0">
                  <a:pos x="T6" y="T7"/>
                </a:cxn>
              </a:cxnLst>
              <a:rect l="0" t="0" r="r" b="b"/>
              <a:pathLst>
                <a:path w="71" h="74">
                  <a:moveTo>
                    <a:pt x="8" y="74"/>
                  </a:moveTo>
                  <a:lnTo>
                    <a:pt x="71" y="0"/>
                  </a:lnTo>
                  <a:lnTo>
                    <a:pt x="0" y="48"/>
                  </a:lnTo>
                  <a:lnTo>
                    <a:pt x="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27" name="Freeform 133"/>
            <p:cNvSpPr>
              <a:spLocks/>
            </p:cNvSpPr>
            <p:nvPr userDrawn="1"/>
          </p:nvSpPr>
          <p:spPr bwMode="gray">
            <a:xfrm>
              <a:off x="3740150" y="3833813"/>
              <a:ext cx="188912" cy="201612"/>
            </a:xfrm>
            <a:custGeom>
              <a:avLst/>
              <a:gdLst>
                <a:gd name="T0" fmla="*/ 119 w 119"/>
                <a:gd name="T1" fmla="*/ 127 h 127"/>
                <a:gd name="T2" fmla="*/ 0 w 119"/>
                <a:gd name="T3" fmla="*/ 0 h 127"/>
                <a:gd name="T4" fmla="*/ 119 w 119"/>
                <a:gd name="T5" fmla="*/ 94 h 127"/>
                <a:gd name="T6" fmla="*/ 119 w 119"/>
                <a:gd name="T7" fmla="*/ 127 h 127"/>
              </a:gdLst>
              <a:ahLst/>
              <a:cxnLst>
                <a:cxn ang="0">
                  <a:pos x="T0" y="T1"/>
                </a:cxn>
                <a:cxn ang="0">
                  <a:pos x="T2" y="T3"/>
                </a:cxn>
                <a:cxn ang="0">
                  <a:pos x="T4" y="T5"/>
                </a:cxn>
                <a:cxn ang="0">
                  <a:pos x="T6" y="T7"/>
                </a:cxn>
              </a:cxnLst>
              <a:rect l="0" t="0" r="r" b="b"/>
              <a:pathLst>
                <a:path w="119" h="127">
                  <a:moveTo>
                    <a:pt x="119" y="127"/>
                  </a:moveTo>
                  <a:lnTo>
                    <a:pt x="0" y="0"/>
                  </a:lnTo>
                  <a:lnTo>
                    <a:pt x="119" y="94"/>
                  </a:lnTo>
                  <a:lnTo>
                    <a:pt x="119" y="127"/>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28" name="Freeform 134"/>
            <p:cNvSpPr>
              <a:spLocks/>
            </p:cNvSpPr>
            <p:nvPr userDrawn="1"/>
          </p:nvSpPr>
          <p:spPr bwMode="gray">
            <a:xfrm>
              <a:off x="3740150" y="3833813"/>
              <a:ext cx="188912" cy="201612"/>
            </a:xfrm>
            <a:custGeom>
              <a:avLst/>
              <a:gdLst>
                <a:gd name="T0" fmla="*/ 119 w 119"/>
                <a:gd name="T1" fmla="*/ 127 h 127"/>
                <a:gd name="T2" fmla="*/ 0 w 119"/>
                <a:gd name="T3" fmla="*/ 0 h 127"/>
                <a:gd name="T4" fmla="*/ 119 w 119"/>
                <a:gd name="T5" fmla="*/ 94 h 127"/>
                <a:gd name="T6" fmla="*/ 119 w 119"/>
                <a:gd name="T7" fmla="*/ 127 h 127"/>
              </a:gdLst>
              <a:ahLst/>
              <a:cxnLst>
                <a:cxn ang="0">
                  <a:pos x="T0" y="T1"/>
                </a:cxn>
                <a:cxn ang="0">
                  <a:pos x="T2" y="T3"/>
                </a:cxn>
                <a:cxn ang="0">
                  <a:pos x="T4" y="T5"/>
                </a:cxn>
                <a:cxn ang="0">
                  <a:pos x="T6" y="T7"/>
                </a:cxn>
              </a:cxnLst>
              <a:rect l="0" t="0" r="r" b="b"/>
              <a:pathLst>
                <a:path w="119" h="127">
                  <a:moveTo>
                    <a:pt x="119" y="127"/>
                  </a:moveTo>
                  <a:lnTo>
                    <a:pt x="0" y="0"/>
                  </a:lnTo>
                  <a:lnTo>
                    <a:pt x="119" y="94"/>
                  </a:lnTo>
                  <a:lnTo>
                    <a:pt x="119" y="1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29" name="Freeform 135"/>
            <p:cNvSpPr>
              <a:spLocks/>
            </p:cNvSpPr>
            <p:nvPr userDrawn="1"/>
          </p:nvSpPr>
          <p:spPr bwMode="gray">
            <a:xfrm>
              <a:off x="3781425" y="3676650"/>
              <a:ext cx="153987" cy="163512"/>
            </a:xfrm>
            <a:custGeom>
              <a:avLst/>
              <a:gdLst>
                <a:gd name="T0" fmla="*/ 93 w 97"/>
                <a:gd name="T1" fmla="*/ 103 h 103"/>
                <a:gd name="T2" fmla="*/ 0 w 97"/>
                <a:gd name="T3" fmla="*/ 0 h 103"/>
                <a:gd name="T4" fmla="*/ 97 w 97"/>
                <a:gd name="T5" fmla="*/ 74 h 103"/>
                <a:gd name="T6" fmla="*/ 93 w 97"/>
                <a:gd name="T7" fmla="*/ 103 h 103"/>
              </a:gdLst>
              <a:ahLst/>
              <a:cxnLst>
                <a:cxn ang="0">
                  <a:pos x="T0" y="T1"/>
                </a:cxn>
                <a:cxn ang="0">
                  <a:pos x="T2" y="T3"/>
                </a:cxn>
                <a:cxn ang="0">
                  <a:pos x="T4" y="T5"/>
                </a:cxn>
                <a:cxn ang="0">
                  <a:pos x="T6" y="T7"/>
                </a:cxn>
              </a:cxnLst>
              <a:rect l="0" t="0" r="r" b="b"/>
              <a:pathLst>
                <a:path w="97" h="103">
                  <a:moveTo>
                    <a:pt x="93" y="103"/>
                  </a:moveTo>
                  <a:lnTo>
                    <a:pt x="0" y="0"/>
                  </a:lnTo>
                  <a:lnTo>
                    <a:pt x="97" y="74"/>
                  </a:lnTo>
                  <a:lnTo>
                    <a:pt x="93" y="103"/>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30" name="Freeform 136"/>
            <p:cNvSpPr>
              <a:spLocks/>
            </p:cNvSpPr>
            <p:nvPr userDrawn="1"/>
          </p:nvSpPr>
          <p:spPr bwMode="gray">
            <a:xfrm>
              <a:off x="3781425" y="3676650"/>
              <a:ext cx="153987" cy="163512"/>
            </a:xfrm>
            <a:custGeom>
              <a:avLst/>
              <a:gdLst>
                <a:gd name="T0" fmla="*/ 93 w 97"/>
                <a:gd name="T1" fmla="*/ 103 h 103"/>
                <a:gd name="T2" fmla="*/ 0 w 97"/>
                <a:gd name="T3" fmla="*/ 0 h 103"/>
                <a:gd name="T4" fmla="*/ 97 w 97"/>
                <a:gd name="T5" fmla="*/ 74 h 103"/>
                <a:gd name="T6" fmla="*/ 93 w 97"/>
                <a:gd name="T7" fmla="*/ 103 h 103"/>
              </a:gdLst>
              <a:ahLst/>
              <a:cxnLst>
                <a:cxn ang="0">
                  <a:pos x="T0" y="T1"/>
                </a:cxn>
                <a:cxn ang="0">
                  <a:pos x="T2" y="T3"/>
                </a:cxn>
                <a:cxn ang="0">
                  <a:pos x="T4" y="T5"/>
                </a:cxn>
                <a:cxn ang="0">
                  <a:pos x="T6" y="T7"/>
                </a:cxn>
              </a:cxnLst>
              <a:rect l="0" t="0" r="r" b="b"/>
              <a:pathLst>
                <a:path w="97" h="103">
                  <a:moveTo>
                    <a:pt x="93" y="103"/>
                  </a:moveTo>
                  <a:lnTo>
                    <a:pt x="0" y="0"/>
                  </a:lnTo>
                  <a:lnTo>
                    <a:pt x="97" y="74"/>
                  </a:lnTo>
                  <a:lnTo>
                    <a:pt x="93" y="10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31" name="Freeform 137"/>
            <p:cNvSpPr>
              <a:spLocks/>
            </p:cNvSpPr>
            <p:nvPr userDrawn="1"/>
          </p:nvSpPr>
          <p:spPr bwMode="gray">
            <a:xfrm>
              <a:off x="3868738" y="3567113"/>
              <a:ext cx="79375" cy="77787"/>
            </a:xfrm>
            <a:custGeom>
              <a:avLst/>
              <a:gdLst>
                <a:gd name="T0" fmla="*/ 38 w 50"/>
                <a:gd name="T1" fmla="*/ 49 h 49"/>
                <a:gd name="T2" fmla="*/ 0 w 50"/>
                <a:gd name="T3" fmla="*/ 0 h 49"/>
                <a:gd name="T4" fmla="*/ 50 w 50"/>
                <a:gd name="T5" fmla="*/ 28 h 49"/>
                <a:gd name="T6" fmla="*/ 38 w 50"/>
                <a:gd name="T7" fmla="*/ 49 h 49"/>
              </a:gdLst>
              <a:ahLst/>
              <a:cxnLst>
                <a:cxn ang="0">
                  <a:pos x="T0" y="T1"/>
                </a:cxn>
                <a:cxn ang="0">
                  <a:pos x="T2" y="T3"/>
                </a:cxn>
                <a:cxn ang="0">
                  <a:pos x="T4" y="T5"/>
                </a:cxn>
                <a:cxn ang="0">
                  <a:pos x="T6" y="T7"/>
                </a:cxn>
              </a:cxnLst>
              <a:rect l="0" t="0" r="r" b="b"/>
              <a:pathLst>
                <a:path w="50" h="49">
                  <a:moveTo>
                    <a:pt x="38" y="49"/>
                  </a:moveTo>
                  <a:lnTo>
                    <a:pt x="0" y="0"/>
                  </a:lnTo>
                  <a:lnTo>
                    <a:pt x="50" y="28"/>
                  </a:lnTo>
                  <a:lnTo>
                    <a:pt x="38" y="49"/>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32" name="Freeform 138"/>
            <p:cNvSpPr>
              <a:spLocks/>
            </p:cNvSpPr>
            <p:nvPr userDrawn="1"/>
          </p:nvSpPr>
          <p:spPr bwMode="gray">
            <a:xfrm>
              <a:off x="3868738" y="3567113"/>
              <a:ext cx="79375" cy="77787"/>
            </a:xfrm>
            <a:custGeom>
              <a:avLst/>
              <a:gdLst>
                <a:gd name="T0" fmla="*/ 38 w 50"/>
                <a:gd name="T1" fmla="*/ 49 h 49"/>
                <a:gd name="T2" fmla="*/ 0 w 50"/>
                <a:gd name="T3" fmla="*/ 0 h 49"/>
                <a:gd name="T4" fmla="*/ 50 w 50"/>
                <a:gd name="T5" fmla="*/ 28 h 49"/>
                <a:gd name="T6" fmla="*/ 38 w 50"/>
                <a:gd name="T7" fmla="*/ 49 h 49"/>
              </a:gdLst>
              <a:ahLst/>
              <a:cxnLst>
                <a:cxn ang="0">
                  <a:pos x="T0" y="T1"/>
                </a:cxn>
                <a:cxn ang="0">
                  <a:pos x="T2" y="T3"/>
                </a:cxn>
                <a:cxn ang="0">
                  <a:pos x="T4" y="T5"/>
                </a:cxn>
                <a:cxn ang="0">
                  <a:pos x="T6" y="T7"/>
                </a:cxn>
              </a:cxnLst>
              <a:rect l="0" t="0" r="r" b="b"/>
              <a:pathLst>
                <a:path w="50" h="49">
                  <a:moveTo>
                    <a:pt x="38" y="49"/>
                  </a:moveTo>
                  <a:lnTo>
                    <a:pt x="0" y="0"/>
                  </a:lnTo>
                  <a:lnTo>
                    <a:pt x="50" y="28"/>
                  </a:lnTo>
                  <a:lnTo>
                    <a:pt x="38" y="4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33" name="Freeform 139"/>
            <p:cNvSpPr>
              <a:spLocks/>
            </p:cNvSpPr>
            <p:nvPr userDrawn="1"/>
          </p:nvSpPr>
          <p:spPr bwMode="gray">
            <a:xfrm>
              <a:off x="3676650" y="3308350"/>
              <a:ext cx="533400" cy="755650"/>
            </a:xfrm>
            <a:custGeom>
              <a:avLst/>
              <a:gdLst>
                <a:gd name="T0" fmla="*/ 79 w 159"/>
                <a:gd name="T1" fmla="*/ 0 h 240"/>
                <a:gd name="T2" fmla="*/ 0 w 159"/>
                <a:gd name="T3" fmla="*/ 180 h 240"/>
                <a:gd name="T4" fmla="*/ 27 w 159"/>
                <a:gd name="T5" fmla="*/ 240 h 240"/>
                <a:gd name="T6" fmla="*/ 67 w 159"/>
                <a:gd name="T7" fmla="*/ 222 h 240"/>
                <a:gd name="T8" fmla="*/ 19 w 159"/>
                <a:gd name="T9" fmla="*/ 167 h 240"/>
                <a:gd name="T10" fmla="*/ 70 w 159"/>
                <a:gd name="T11" fmla="*/ 209 h 240"/>
                <a:gd name="T12" fmla="*/ 72 w 159"/>
                <a:gd name="T13" fmla="*/ 165 h 240"/>
                <a:gd name="T14" fmla="*/ 31 w 159"/>
                <a:gd name="T15" fmla="*/ 117 h 240"/>
                <a:gd name="T16" fmla="*/ 73 w 159"/>
                <a:gd name="T17" fmla="*/ 150 h 240"/>
                <a:gd name="T18" fmla="*/ 75 w 159"/>
                <a:gd name="T19" fmla="*/ 107 h 240"/>
                <a:gd name="T20" fmla="*/ 57 w 159"/>
                <a:gd name="T21" fmla="*/ 82 h 240"/>
                <a:gd name="T22" fmla="*/ 76 w 159"/>
                <a:gd name="T23" fmla="*/ 93 h 240"/>
                <a:gd name="T24" fmla="*/ 79 w 159"/>
                <a:gd name="T25" fmla="*/ 17 h 240"/>
                <a:gd name="T26" fmla="*/ 84 w 159"/>
                <a:gd name="T27" fmla="*/ 119 h 240"/>
                <a:gd name="T28" fmla="*/ 109 w 159"/>
                <a:gd name="T29" fmla="*/ 101 h 240"/>
                <a:gd name="T30" fmla="*/ 85 w 159"/>
                <a:gd name="T31" fmla="*/ 131 h 240"/>
                <a:gd name="T32" fmla="*/ 86 w 159"/>
                <a:gd name="T33" fmla="*/ 164 h 240"/>
                <a:gd name="T34" fmla="*/ 123 w 159"/>
                <a:gd name="T35" fmla="*/ 134 h 240"/>
                <a:gd name="T36" fmla="*/ 87 w 159"/>
                <a:gd name="T37" fmla="*/ 177 h 240"/>
                <a:gd name="T38" fmla="*/ 89 w 159"/>
                <a:gd name="T39" fmla="*/ 213 h 240"/>
                <a:gd name="T40" fmla="*/ 119 w 159"/>
                <a:gd name="T41" fmla="*/ 201 h 240"/>
                <a:gd name="T42" fmla="*/ 135 w 159"/>
                <a:gd name="T43" fmla="*/ 188 h 240"/>
                <a:gd name="T44" fmla="*/ 126 w 159"/>
                <a:gd name="T45" fmla="*/ 199 h 240"/>
                <a:gd name="T46" fmla="*/ 158 w 159"/>
                <a:gd name="T47" fmla="*/ 188 h 240"/>
                <a:gd name="T48" fmla="*/ 159 w 159"/>
                <a:gd name="T49" fmla="*/ 180 h 240"/>
                <a:gd name="T50" fmla="*/ 143 w 159"/>
                <a:gd name="T51" fmla="*/ 118 h 240"/>
                <a:gd name="T52" fmla="*/ 102 w 159"/>
                <a:gd name="T53" fmla="*/ 37 h 240"/>
                <a:gd name="T54" fmla="*/ 79 w 159"/>
                <a:gd name="T5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9" h="240">
                  <a:moveTo>
                    <a:pt x="79" y="0"/>
                  </a:moveTo>
                  <a:cubicBezTo>
                    <a:pt x="79" y="0"/>
                    <a:pt x="0" y="118"/>
                    <a:pt x="0" y="180"/>
                  </a:cubicBezTo>
                  <a:cubicBezTo>
                    <a:pt x="0" y="204"/>
                    <a:pt x="10" y="226"/>
                    <a:pt x="27" y="240"/>
                  </a:cubicBezTo>
                  <a:cubicBezTo>
                    <a:pt x="40" y="234"/>
                    <a:pt x="54" y="228"/>
                    <a:pt x="67" y="222"/>
                  </a:cubicBezTo>
                  <a:cubicBezTo>
                    <a:pt x="19" y="167"/>
                    <a:pt x="19" y="167"/>
                    <a:pt x="19" y="167"/>
                  </a:cubicBezTo>
                  <a:cubicBezTo>
                    <a:pt x="70" y="209"/>
                    <a:pt x="70" y="209"/>
                    <a:pt x="70" y="209"/>
                  </a:cubicBezTo>
                  <a:cubicBezTo>
                    <a:pt x="72" y="165"/>
                    <a:pt x="72" y="165"/>
                    <a:pt x="72" y="165"/>
                  </a:cubicBezTo>
                  <a:cubicBezTo>
                    <a:pt x="31" y="117"/>
                    <a:pt x="31" y="117"/>
                    <a:pt x="31" y="117"/>
                  </a:cubicBezTo>
                  <a:cubicBezTo>
                    <a:pt x="73" y="150"/>
                    <a:pt x="73" y="150"/>
                    <a:pt x="73" y="150"/>
                  </a:cubicBezTo>
                  <a:cubicBezTo>
                    <a:pt x="75" y="107"/>
                    <a:pt x="75" y="107"/>
                    <a:pt x="75" y="107"/>
                  </a:cubicBezTo>
                  <a:cubicBezTo>
                    <a:pt x="57" y="82"/>
                    <a:pt x="57" y="82"/>
                    <a:pt x="57" y="82"/>
                  </a:cubicBezTo>
                  <a:cubicBezTo>
                    <a:pt x="76" y="93"/>
                    <a:pt x="76" y="93"/>
                    <a:pt x="76" y="93"/>
                  </a:cubicBezTo>
                  <a:cubicBezTo>
                    <a:pt x="79" y="17"/>
                    <a:pt x="79" y="17"/>
                    <a:pt x="79" y="17"/>
                  </a:cubicBezTo>
                  <a:cubicBezTo>
                    <a:pt x="84" y="119"/>
                    <a:pt x="84" y="119"/>
                    <a:pt x="84" y="119"/>
                  </a:cubicBezTo>
                  <a:cubicBezTo>
                    <a:pt x="109" y="101"/>
                    <a:pt x="109" y="101"/>
                    <a:pt x="109" y="101"/>
                  </a:cubicBezTo>
                  <a:cubicBezTo>
                    <a:pt x="85" y="131"/>
                    <a:pt x="85" y="131"/>
                    <a:pt x="85" y="131"/>
                  </a:cubicBezTo>
                  <a:cubicBezTo>
                    <a:pt x="86" y="164"/>
                    <a:pt x="86" y="164"/>
                    <a:pt x="86" y="164"/>
                  </a:cubicBezTo>
                  <a:cubicBezTo>
                    <a:pt x="123" y="134"/>
                    <a:pt x="123" y="134"/>
                    <a:pt x="123" y="134"/>
                  </a:cubicBezTo>
                  <a:cubicBezTo>
                    <a:pt x="87" y="177"/>
                    <a:pt x="87" y="177"/>
                    <a:pt x="87" y="177"/>
                  </a:cubicBezTo>
                  <a:cubicBezTo>
                    <a:pt x="89" y="213"/>
                    <a:pt x="89" y="213"/>
                    <a:pt x="89" y="213"/>
                  </a:cubicBezTo>
                  <a:cubicBezTo>
                    <a:pt x="99" y="209"/>
                    <a:pt x="109" y="205"/>
                    <a:pt x="119" y="201"/>
                  </a:cubicBezTo>
                  <a:cubicBezTo>
                    <a:pt x="135" y="188"/>
                    <a:pt x="135" y="188"/>
                    <a:pt x="135" y="188"/>
                  </a:cubicBezTo>
                  <a:cubicBezTo>
                    <a:pt x="126" y="199"/>
                    <a:pt x="126" y="199"/>
                    <a:pt x="126" y="199"/>
                  </a:cubicBezTo>
                  <a:cubicBezTo>
                    <a:pt x="136" y="195"/>
                    <a:pt x="147" y="191"/>
                    <a:pt x="158" y="188"/>
                  </a:cubicBezTo>
                  <a:cubicBezTo>
                    <a:pt x="158" y="185"/>
                    <a:pt x="159" y="183"/>
                    <a:pt x="159" y="180"/>
                  </a:cubicBezTo>
                  <a:cubicBezTo>
                    <a:pt x="159" y="163"/>
                    <a:pt x="152" y="140"/>
                    <a:pt x="143" y="118"/>
                  </a:cubicBezTo>
                  <a:cubicBezTo>
                    <a:pt x="121" y="97"/>
                    <a:pt x="105" y="69"/>
                    <a:pt x="102" y="37"/>
                  </a:cubicBezTo>
                  <a:cubicBezTo>
                    <a:pt x="89" y="15"/>
                    <a:pt x="79" y="0"/>
                    <a:pt x="79" y="0"/>
                  </a:cubicBezTo>
                </a:path>
              </a:pathLst>
            </a:custGeom>
            <a:solidFill>
              <a:srgbClr val="A7CD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34" name="Freeform 140"/>
            <p:cNvSpPr>
              <a:spLocks noEditPoints="1"/>
            </p:cNvSpPr>
            <p:nvPr userDrawn="1"/>
          </p:nvSpPr>
          <p:spPr bwMode="gray">
            <a:xfrm>
              <a:off x="3767138" y="3900488"/>
              <a:ext cx="439737" cy="223837"/>
            </a:xfrm>
            <a:custGeom>
              <a:avLst/>
              <a:gdLst>
                <a:gd name="T0" fmla="*/ 40 w 131"/>
                <a:gd name="T1" fmla="*/ 34 h 71"/>
                <a:gd name="T2" fmla="*/ 0 w 131"/>
                <a:gd name="T3" fmla="*/ 52 h 71"/>
                <a:gd name="T4" fmla="*/ 41 w 131"/>
                <a:gd name="T5" fmla="*/ 71 h 71"/>
                <a:gd name="T6" fmla="*/ 42 w 131"/>
                <a:gd name="T7" fmla="*/ 36 h 71"/>
                <a:gd name="T8" fmla="*/ 40 w 131"/>
                <a:gd name="T9" fmla="*/ 34 h 71"/>
                <a:gd name="T10" fmla="*/ 92 w 131"/>
                <a:gd name="T11" fmla="*/ 13 h 71"/>
                <a:gd name="T12" fmla="*/ 62 w 131"/>
                <a:gd name="T13" fmla="*/ 25 h 71"/>
                <a:gd name="T14" fmla="*/ 62 w 131"/>
                <a:gd name="T15" fmla="*/ 38 h 71"/>
                <a:gd name="T16" fmla="*/ 92 w 131"/>
                <a:gd name="T17" fmla="*/ 13 h 71"/>
                <a:gd name="T18" fmla="*/ 131 w 131"/>
                <a:gd name="T19" fmla="*/ 0 h 71"/>
                <a:gd name="T20" fmla="*/ 99 w 131"/>
                <a:gd name="T21" fmla="*/ 11 h 71"/>
                <a:gd name="T22" fmla="*/ 63 w 131"/>
                <a:gd name="T23" fmla="*/ 51 h 71"/>
                <a:gd name="T24" fmla="*/ 64 w 131"/>
                <a:gd name="T25" fmla="*/ 71 h 71"/>
                <a:gd name="T26" fmla="*/ 131 w 131"/>
                <a:gd name="T2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71">
                  <a:moveTo>
                    <a:pt x="40" y="34"/>
                  </a:moveTo>
                  <a:cubicBezTo>
                    <a:pt x="27" y="40"/>
                    <a:pt x="13" y="46"/>
                    <a:pt x="0" y="52"/>
                  </a:cubicBezTo>
                  <a:cubicBezTo>
                    <a:pt x="11" y="62"/>
                    <a:pt x="25" y="69"/>
                    <a:pt x="41" y="71"/>
                  </a:cubicBezTo>
                  <a:cubicBezTo>
                    <a:pt x="42" y="36"/>
                    <a:pt x="42" y="36"/>
                    <a:pt x="42" y="36"/>
                  </a:cubicBezTo>
                  <a:cubicBezTo>
                    <a:pt x="40" y="34"/>
                    <a:pt x="40" y="34"/>
                    <a:pt x="40" y="34"/>
                  </a:cubicBezTo>
                  <a:moveTo>
                    <a:pt x="92" y="13"/>
                  </a:moveTo>
                  <a:cubicBezTo>
                    <a:pt x="82" y="17"/>
                    <a:pt x="72" y="21"/>
                    <a:pt x="62" y="25"/>
                  </a:cubicBezTo>
                  <a:cubicBezTo>
                    <a:pt x="62" y="38"/>
                    <a:pt x="62" y="38"/>
                    <a:pt x="62" y="38"/>
                  </a:cubicBezTo>
                  <a:cubicBezTo>
                    <a:pt x="92" y="13"/>
                    <a:pt x="92" y="13"/>
                    <a:pt x="92" y="13"/>
                  </a:cubicBezTo>
                  <a:moveTo>
                    <a:pt x="131" y="0"/>
                  </a:moveTo>
                  <a:cubicBezTo>
                    <a:pt x="120" y="3"/>
                    <a:pt x="109" y="7"/>
                    <a:pt x="99" y="11"/>
                  </a:cubicBezTo>
                  <a:cubicBezTo>
                    <a:pt x="63" y="51"/>
                    <a:pt x="63" y="51"/>
                    <a:pt x="63" y="51"/>
                  </a:cubicBezTo>
                  <a:cubicBezTo>
                    <a:pt x="64" y="71"/>
                    <a:pt x="64" y="71"/>
                    <a:pt x="64" y="71"/>
                  </a:cubicBezTo>
                  <a:cubicBezTo>
                    <a:pt x="100" y="66"/>
                    <a:pt x="128" y="36"/>
                    <a:pt x="131" y="0"/>
                  </a:cubicBezTo>
                </a:path>
              </a:pathLst>
            </a:custGeom>
            <a:solidFill>
              <a:srgbClr val="98CA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35" name="Freeform 141"/>
            <p:cNvSpPr>
              <a:spLocks/>
            </p:cNvSpPr>
            <p:nvPr userDrawn="1"/>
          </p:nvSpPr>
          <p:spPr bwMode="gray">
            <a:xfrm>
              <a:off x="4019550" y="3425825"/>
              <a:ext cx="136525" cy="254000"/>
            </a:xfrm>
            <a:custGeom>
              <a:avLst/>
              <a:gdLst>
                <a:gd name="T0" fmla="*/ 0 w 41"/>
                <a:gd name="T1" fmla="*/ 0 h 81"/>
                <a:gd name="T2" fmla="*/ 41 w 41"/>
                <a:gd name="T3" fmla="*/ 81 h 81"/>
                <a:gd name="T4" fmla="*/ 0 w 41"/>
                <a:gd name="T5" fmla="*/ 0 h 81"/>
              </a:gdLst>
              <a:ahLst/>
              <a:cxnLst>
                <a:cxn ang="0">
                  <a:pos x="T0" y="T1"/>
                </a:cxn>
                <a:cxn ang="0">
                  <a:pos x="T2" y="T3"/>
                </a:cxn>
                <a:cxn ang="0">
                  <a:pos x="T4" y="T5"/>
                </a:cxn>
              </a:cxnLst>
              <a:rect l="0" t="0" r="r" b="b"/>
              <a:pathLst>
                <a:path w="41" h="81">
                  <a:moveTo>
                    <a:pt x="0" y="0"/>
                  </a:moveTo>
                  <a:cubicBezTo>
                    <a:pt x="3" y="32"/>
                    <a:pt x="19" y="60"/>
                    <a:pt x="41" y="81"/>
                  </a:cubicBezTo>
                  <a:cubicBezTo>
                    <a:pt x="29" y="52"/>
                    <a:pt x="13" y="23"/>
                    <a:pt x="0" y="0"/>
                  </a:cubicBezTo>
                </a:path>
              </a:pathLst>
            </a:custGeom>
            <a:solidFill>
              <a:srgbClr val="89C6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36" name="Freeform 142"/>
            <p:cNvSpPr>
              <a:spLocks/>
            </p:cNvSpPr>
            <p:nvPr userDrawn="1"/>
          </p:nvSpPr>
          <p:spPr bwMode="gray">
            <a:xfrm>
              <a:off x="3905250" y="3362325"/>
              <a:ext cx="76200" cy="765175"/>
            </a:xfrm>
            <a:custGeom>
              <a:avLst/>
              <a:gdLst>
                <a:gd name="T0" fmla="*/ 11 w 23"/>
                <a:gd name="T1" fmla="*/ 0 h 243"/>
                <a:gd name="T2" fmla="*/ 8 w 23"/>
                <a:gd name="T3" fmla="*/ 76 h 243"/>
                <a:gd name="T4" fmla="*/ 13 w 23"/>
                <a:gd name="T5" fmla="*/ 79 h 243"/>
                <a:gd name="T6" fmla="*/ 7 w 23"/>
                <a:gd name="T7" fmla="*/ 90 h 243"/>
                <a:gd name="T8" fmla="*/ 7 w 23"/>
                <a:gd name="T9" fmla="*/ 90 h 243"/>
                <a:gd name="T10" fmla="*/ 5 w 23"/>
                <a:gd name="T11" fmla="*/ 133 h 243"/>
                <a:gd name="T12" fmla="*/ 9 w 23"/>
                <a:gd name="T13" fmla="*/ 137 h 243"/>
                <a:gd name="T14" fmla="*/ 7 w 23"/>
                <a:gd name="T15" fmla="*/ 152 h 243"/>
                <a:gd name="T16" fmla="*/ 4 w 23"/>
                <a:gd name="T17" fmla="*/ 148 h 243"/>
                <a:gd name="T18" fmla="*/ 2 w 23"/>
                <a:gd name="T19" fmla="*/ 192 h 243"/>
                <a:gd name="T20" fmla="*/ 7 w 23"/>
                <a:gd name="T21" fmla="*/ 197 h 243"/>
                <a:gd name="T22" fmla="*/ 7 w 23"/>
                <a:gd name="T23" fmla="*/ 214 h 243"/>
                <a:gd name="T24" fmla="*/ 1 w 23"/>
                <a:gd name="T25" fmla="*/ 207 h 243"/>
                <a:gd name="T26" fmla="*/ 0 w 23"/>
                <a:gd name="T27" fmla="*/ 242 h 243"/>
                <a:gd name="T28" fmla="*/ 11 w 23"/>
                <a:gd name="T29" fmla="*/ 243 h 243"/>
                <a:gd name="T30" fmla="*/ 23 w 23"/>
                <a:gd name="T31" fmla="*/ 242 h 243"/>
                <a:gd name="T32" fmla="*/ 22 w 23"/>
                <a:gd name="T33" fmla="*/ 222 h 243"/>
                <a:gd name="T34" fmla="*/ 11 w 23"/>
                <a:gd name="T35" fmla="*/ 234 h 243"/>
                <a:gd name="T36" fmla="*/ 11 w 23"/>
                <a:gd name="T37" fmla="*/ 217 h 243"/>
                <a:gd name="T38" fmla="*/ 21 w 23"/>
                <a:gd name="T39" fmla="*/ 209 h 243"/>
                <a:gd name="T40" fmla="*/ 21 w 23"/>
                <a:gd name="T41" fmla="*/ 196 h 243"/>
                <a:gd name="T42" fmla="*/ 19 w 23"/>
                <a:gd name="T43" fmla="*/ 160 h 243"/>
                <a:gd name="T44" fmla="*/ 11 w 23"/>
                <a:gd name="T45" fmla="*/ 169 h 243"/>
                <a:gd name="T46" fmla="*/ 9 w 23"/>
                <a:gd name="T47" fmla="*/ 154 h 243"/>
                <a:gd name="T48" fmla="*/ 18 w 23"/>
                <a:gd name="T49" fmla="*/ 147 h 243"/>
                <a:gd name="T50" fmla="*/ 17 w 23"/>
                <a:gd name="T51" fmla="*/ 114 h 243"/>
                <a:gd name="T52" fmla="*/ 11 w 23"/>
                <a:gd name="T53" fmla="*/ 121 h 243"/>
                <a:gd name="T54" fmla="*/ 7 w 23"/>
                <a:gd name="T55" fmla="*/ 108 h 243"/>
                <a:gd name="T56" fmla="*/ 16 w 23"/>
                <a:gd name="T57" fmla="*/ 102 h 243"/>
                <a:gd name="T58" fmla="*/ 11 w 23"/>
                <a:gd name="T59"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 h="243">
                  <a:moveTo>
                    <a:pt x="11" y="0"/>
                  </a:moveTo>
                  <a:cubicBezTo>
                    <a:pt x="8" y="76"/>
                    <a:pt x="8" y="76"/>
                    <a:pt x="8" y="76"/>
                  </a:cubicBezTo>
                  <a:cubicBezTo>
                    <a:pt x="13" y="79"/>
                    <a:pt x="13" y="79"/>
                    <a:pt x="13" y="79"/>
                  </a:cubicBezTo>
                  <a:cubicBezTo>
                    <a:pt x="7" y="90"/>
                    <a:pt x="7" y="90"/>
                    <a:pt x="7" y="90"/>
                  </a:cubicBezTo>
                  <a:cubicBezTo>
                    <a:pt x="7" y="90"/>
                    <a:pt x="7" y="90"/>
                    <a:pt x="7" y="90"/>
                  </a:cubicBezTo>
                  <a:cubicBezTo>
                    <a:pt x="5" y="133"/>
                    <a:pt x="5" y="133"/>
                    <a:pt x="5" y="133"/>
                  </a:cubicBezTo>
                  <a:cubicBezTo>
                    <a:pt x="9" y="137"/>
                    <a:pt x="9" y="137"/>
                    <a:pt x="9" y="137"/>
                  </a:cubicBezTo>
                  <a:cubicBezTo>
                    <a:pt x="7" y="152"/>
                    <a:pt x="7" y="152"/>
                    <a:pt x="7" y="152"/>
                  </a:cubicBezTo>
                  <a:cubicBezTo>
                    <a:pt x="4" y="148"/>
                    <a:pt x="4" y="148"/>
                    <a:pt x="4" y="148"/>
                  </a:cubicBezTo>
                  <a:cubicBezTo>
                    <a:pt x="2" y="192"/>
                    <a:pt x="2" y="192"/>
                    <a:pt x="2" y="192"/>
                  </a:cubicBezTo>
                  <a:cubicBezTo>
                    <a:pt x="7" y="197"/>
                    <a:pt x="7" y="197"/>
                    <a:pt x="7" y="197"/>
                  </a:cubicBezTo>
                  <a:cubicBezTo>
                    <a:pt x="7" y="214"/>
                    <a:pt x="7" y="214"/>
                    <a:pt x="7" y="214"/>
                  </a:cubicBezTo>
                  <a:cubicBezTo>
                    <a:pt x="1" y="207"/>
                    <a:pt x="1" y="207"/>
                    <a:pt x="1" y="207"/>
                  </a:cubicBezTo>
                  <a:cubicBezTo>
                    <a:pt x="0" y="242"/>
                    <a:pt x="0" y="242"/>
                    <a:pt x="0" y="242"/>
                  </a:cubicBezTo>
                  <a:cubicBezTo>
                    <a:pt x="3" y="242"/>
                    <a:pt x="7" y="243"/>
                    <a:pt x="11" y="243"/>
                  </a:cubicBezTo>
                  <a:cubicBezTo>
                    <a:pt x="15" y="243"/>
                    <a:pt x="19" y="242"/>
                    <a:pt x="23" y="242"/>
                  </a:cubicBezTo>
                  <a:cubicBezTo>
                    <a:pt x="22" y="222"/>
                    <a:pt x="22" y="222"/>
                    <a:pt x="22" y="222"/>
                  </a:cubicBezTo>
                  <a:cubicBezTo>
                    <a:pt x="11" y="234"/>
                    <a:pt x="11" y="234"/>
                    <a:pt x="11" y="234"/>
                  </a:cubicBezTo>
                  <a:cubicBezTo>
                    <a:pt x="11" y="217"/>
                    <a:pt x="11" y="217"/>
                    <a:pt x="11" y="217"/>
                  </a:cubicBezTo>
                  <a:cubicBezTo>
                    <a:pt x="21" y="209"/>
                    <a:pt x="21" y="209"/>
                    <a:pt x="21" y="209"/>
                  </a:cubicBezTo>
                  <a:cubicBezTo>
                    <a:pt x="21" y="196"/>
                    <a:pt x="21" y="196"/>
                    <a:pt x="21" y="196"/>
                  </a:cubicBezTo>
                  <a:cubicBezTo>
                    <a:pt x="19" y="160"/>
                    <a:pt x="19" y="160"/>
                    <a:pt x="19" y="160"/>
                  </a:cubicBezTo>
                  <a:cubicBezTo>
                    <a:pt x="11" y="169"/>
                    <a:pt x="11" y="169"/>
                    <a:pt x="11" y="169"/>
                  </a:cubicBezTo>
                  <a:cubicBezTo>
                    <a:pt x="9" y="154"/>
                    <a:pt x="9" y="154"/>
                    <a:pt x="9" y="154"/>
                  </a:cubicBezTo>
                  <a:cubicBezTo>
                    <a:pt x="18" y="147"/>
                    <a:pt x="18" y="147"/>
                    <a:pt x="18" y="147"/>
                  </a:cubicBezTo>
                  <a:cubicBezTo>
                    <a:pt x="17" y="114"/>
                    <a:pt x="17" y="114"/>
                    <a:pt x="17" y="114"/>
                  </a:cubicBezTo>
                  <a:cubicBezTo>
                    <a:pt x="11" y="121"/>
                    <a:pt x="11" y="121"/>
                    <a:pt x="11" y="121"/>
                  </a:cubicBezTo>
                  <a:cubicBezTo>
                    <a:pt x="7" y="108"/>
                    <a:pt x="7" y="108"/>
                    <a:pt x="7" y="108"/>
                  </a:cubicBezTo>
                  <a:cubicBezTo>
                    <a:pt x="16" y="102"/>
                    <a:pt x="16" y="102"/>
                    <a:pt x="16" y="102"/>
                  </a:cubicBezTo>
                  <a:cubicBezTo>
                    <a:pt x="11" y="0"/>
                    <a:pt x="11" y="0"/>
                    <a:pt x="11" y="0"/>
                  </a:cubicBezTo>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37" name="Freeform 143"/>
            <p:cNvSpPr>
              <a:spLocks/>
            </p:cNvSpPr>
            <p:nvPr userDrawn="1"/>
          </p:nvSpPr>
          <p:spPr bwMode="gray">
            <a:xfrm>
              <a:off x="3941763" y="3900488"/>
              <a:ext cx="187325" cy="198437"/>
            </a:xfrm>
            <a:custGeom>
              <a:avLst/>
              <a:gdLst>
                <a:gd name="T0" fmla="*/ 118 w 118"/>
                <a:gd name="T1" fmla="*/ 0 h 125"/>
                <a:gd name="T2" fmla="*/ 84 w 118"/>
                <a:gd name="T3" fmla="*/ 26 h 125"/>
                <a:gd name="T4" fmla="*/ 21 w 118"/>
                <a:gd name="T5" fmla="*/ 75 h 125"/>
                <a:gd name="T6" fmla="*/ 0 w 118"/>
                <a:gd name="T7" fmla="*/ 91 h 125"/>
                <a:gd name="T8" fmla="*/ 0 w 118"/>
                <a:gd name="T9" fmla="*/ 125 h 125"/>
                <a:gd name="T10" fmla="*/ 23 w 118"/>
                <a:gd name="T11" fmla="*/ 101 h 125"/>
                <a:gd name="T12" fmla="*/ 99 w 118"/>
                <a:gd name="T13" fmla="*/ 22 h 125"/>
                <a:gd name="T14" fmla="*/ 118 w 11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8" h="125">
                  <a:moveTo>
                    <a:pt x="118" y="0"/>
                  </a:moveTo>
                  <a:lnTo>
                    <a:pt x="84" y="26"/>
                  </a:lnTo>
                  <a:lnTo>
                    <a:pt x="21" y="75"/>
                  </a:lnTo>
                  <a:lnTo>
                    <a:pt x="0" y="91"/>
                  </a:lnTo>
                  <a:lnTo>
                    <a:pt x="0" y="125"/>
                  </a:lnTo>
                  <a:lnTo>
                    <a:pt x="23" y="101"/>
                  </a:lnTo>
                  <a:lnTo>
                    <a:pt x="99" y="22"/>
                  </a:lnTo>
                  <a:lnTo>
                    <a:pt x="118"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38" name="Freeform 144"/>
            <p:cNvSpPr>
              <a:spLocks/>
            </p:cNvSpPr>
            <p:nvPr userDrawn="1"/>
          </p:nvSpPr>
          <p:spPr bwMode="gray">
            <a:xfrm>
              <a:off x="3941763" y="3900488"/>
              <a:ext cx="187325" cy="198437"/>
            </a:xfrm>
            <a:custGeom>
              <a:avLst/>
              <a:gdLst>
                <a:gd name="T0" fmla="*/ 118 w 118"/>
                <a:gd name="T1" fmla="*/ 0 h 125"/>
                <a:gd name="T2" fmla="*/ 84 w 118"/>
                <a:gd name="T3" fmla="*/ 26 h 125"/>
                <a:gd name="T4" fmla="*/ 21 w 118"/>
                <a:gd name="T5" fmla="*/ 75 h 125"/>
                <a:gd name="T6" fmla="*/ 0 w 118"/>
                <a:gd name="T7" fmla="*/ 91 h 125"/>
                <a:gd name="T8" fmla="*/ 0 w 118"/>
                <a:gd name="T9" fmla="*/ 125 h 125"/>
                <a:gd name="T10" fmla="*/ 23 w 118"/>
                <a:gd name="T11" fmla="*/ 101 h 125"/>
                <a:gd name="T12" fmla="*/ 99 w 118"/>
                <a:gd name="T13" fmla="*/ 22 h 125"/>
                <a:gd name="T14" fmla="*/ 118 w 11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8" h="125">
                  <a:moveTo>
                    <a:pt x="118" y="0"/>
                  </a:moveTo>
                  <a:lnTo>
                    <a:pt x="84" y="26"/>
                  </a:lnTo>
                  <a:lnTo>
                    <a:pt x="21" y="75"/>
                  </a:lnTo>
                  <a:lnTo>
                    <a:pt x="0" y="91"/>
                  </a:lnTo>
                  <a:lnTo>
                    <a:pt x="0" y="125"/>
                  </a:lnTo>
                  <a:lnTo>
                    <a:pt x="23" y="101"/>
                  </a:lnTo>
                  <a:lnTo>
                    <a:pt x="99" y="22"/>
                  </a:lnTo>
                  <a:lnTo>
                    <a:pt x="11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39" name="Freeform 145"/>
            <p:cNvSpPr>
              <a:spLocks/>
            </p:cNvSpPr>
            <p:nvPr userDrawn="1"/>
          </p:nvSpPr>
          <p:spPr bwMode="gray">
            <a:xfrm>
              <a:off x="3935413" y="3730625"/>
              <a:ext cx="153987" cy="163512"/>
            </a:xfrm>
            <a:custGeom>
              <a:avLst/>
              <a:gdLst>
                <a:gd name="T0" fmla="*/ 97 w 97"/>
                <a:gd name="T1" fmla="*/ 0 h 103"/>
                <a:gd name="T2" fmla="*/ 19 w 97"/>
                <a:gd name="T3" fmla="*/ 59 h 103"/>
                <a:gd name="T4" fmla="*/ 0 w 97"/>
                <a:gd name="T5" fmla="*/ 73 h 103"/>
                <a:gd name="T6" fmla="*/ 4 w 97"/>
                <a:gd name="T7" fmla="*/ 103 h 103"/>
                <a:gd name="T8" fmla="*/ 21 w 97"/>
                <a:gd name="T9" fmla="*/ 85 h 103"/>
                <a:gd name="T10" fmla="*/ 97 w 97"/>
                <a:gd name="T11" fmla="*/ 0 h 103"/>
              </a:gdLst>
              <a:ahLst/>
              <a:cxnLst>
                <a:cxn ang="0">
                  <a:pos x="T0" y="T1"/>
                </a:cxn>
                <a:cxn ang="0">
                  <a:pos x="T2" y="T3"/>
                </a:cxn>
                <a:cxn ang="0">
                  <a:pos x="T4" y="T5"/>
                </a:cxn>
                <a:cxn ang="0">
                  <a:pos x="T6" y="T7"/>
                </a:cxn>
                <a:cxn ang="0">
                  <a:pos x="T8" y="T9"/>
                </a:cxn>
                <a:cxn ang="0">
                  <a:pos x="T10" y="T11"/>
                </a:cxn>
              </a:cxnLst>
              <a:rect l="0" t="0" r="r" b="b"/>
              <a:pathLst>
                <a:path w="97" h="103">
                  <a:moveTo>
                    <a:pt x="97" y="0"/>
                  </a:moveTo>
                  <a:lnTo>
                    <a:pt x="19" y="59"/>
                  </a:lnTo>
                  <a:lnTo>
                    <a:pt x="0" y="73"/>
                  </a:lnTo>
                  <a:lnTo>
                    <a:pt x="4" y="103"/>
                  </a:lnTo>
                  <a:lnTo>
                    <a:pt x="21" y="85"/>
                  </a:lnTo>
                  <a:lnTo>
                    <a:pt x="97"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40" name="Freeform 146"/>
            <p:cNvSpPr>
              <a:spLocks/>
            </p:cNvSpPr>
            <p:nvPr userDrawn="1"/>
          </p:nvSpPr>
          <p:spPr bwMode="gray">
            <a:xfrm>
              <a:off x="3935413" y="3730625"/>
              <a:ext cx="153987" cy="163512"/>
            </a:xfrm>
            <a:custGeom>
              <a:avLst/>
              <a:gdLst>
                <a:gd name="T0" fmla="*/ 97 w 97"/>
                <a:gd name="T1" fmla="*/ 0 h 103"/>
                <a:gd name="T2" fmla="*/ 19 w 97"/>
                <a:gd name="T3" fmla="*/ 59 h 103"/>
                <a:gd name="T4" fmla="*/ 0 w 97"/>
                <a:gd name="T5" fmla="*/ 73 h 103"/>
                <a:gd name="T6" fmla="*/ 4 w 97"/>
                <a:gd name="T7" fmla="*/ 103 h 103"/>
                <a:gd name="T8" fmla="*/ 21 w 97"/>
                <a:gd name="T9" fmla="*/ 85 h 103"/>
                <a:gd name="T10" fmla="*/ 97 w 97"/>
                <a:gd name="T11" fmla="*/ 0 h 103"/>
              </a:gdLst>
              <a:ahLst/>
              <a:cxnLst>
                <a:cxn ang="0">
                  <a:pos x="T0" y="T1"/>
                </a:cxn>
                <a:cxn ang="0">
                  <a:pos x="T2" y="T3"/>
                </a:cxn>
                <a:cxn ang="0">
                  <a:pos x="T4" y="T5"/>
                </a:cxn>
                <a:cxn ang="0">
                  <a:pos x="T6" y="T7"/>
                </a:cxn>
                <a:cxn ang="0">
                  <a:pos x="T8" y="T9"/>
                </a:cxn>
                <a:cxn ang="0">
                  <a:pos x="T10" y="T11"/>
                </a:cxn>
              </a:cxnLst>
              <a:rect l="0" t="0" r="r" b="b"/>
              <a:pathLst>
                <a:path w="97" h="103">
                  <a:moveTo>
                    <a:pt x="97" y="0"/>
                  </a:moveTo>
                  <a:lnTo>
                    <a:pt x="19" y="59"/>
                  </a:lnTo>
                  <a:lnTo>
                    <a:pt x="0" y="73"/>
                  </a:lnTo>
                  <a:lnTo>
                    <a:pt x="4" y="103"/>
                  </a:lnTo>
                  <a:lnTo>
                    <a:pt x="21" y="85"/>
                  </a:lnTo>
                  <a:lnTo>
                    <a:pt x="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41" name="Freeform 147"/>
            <p:cNvSpPr>
              <a:spLocks/>
            </p:cNvSpPr>
            <p:nvPr userDrawn="1"/>
          </p:nvSpPr>
          <p:spPr bwMode="gray">
            <a:xfrm>
              <a:off x="3929063" y="3625850"/>
              <a:ext cx="112712" cy="117475"/>
            </a:xfrm>
            <a:custGeom>
              <a:avLst/>
              <a:gdLst>
                <a:gd name="T0" fmla="*/ 71 w 71"/>
                <a:gd name="T1" fmla="*/ 0 h 74"/>
                <a:gd name="T2" fmla="*/ 19 w 71"/>
                <a:gd name="T3" fmla="*/ 36 h 74"/>
                <a:gd name="T4" fmla="*/ 0 w 71"/>
                <a:gd name="T5" fmla="*/ 48 h 74"/>
                <a:gd name="T6" fmla="*/ 8 w 71"/>
                <a:gd name="T7" fmla="*/ 74 h 74"/>
                <a:gd name="T8" fmla="*/ 21 w 71"/>
                <a:gd name="T9" fmla="*/ 60 h 74"/>
                <a:gd name="T10" fmla="*/ 71 w 71"/>
                <a:gd name="T11" fmla="*/ 0 h 74"/>
              </a:gdLst>
              <a:ahLst/>
              <a:cxnLst>
                <a:cxn ang="0">
                  <a:pos x="T0" y="T1"/>
                </a:cxn>
                <a:cxn ang="0">
                  <a:pos x="T2" y="T3"/>
                </a:cxn>
                <a:cxn ang="0">
                  <a:pos x="T4" y="T5"/>
                </a:cxn>
                <a:cxn ang="0">
                  <a:pos x="T6" y="T7"/>
                </a:cxn>
                <a:cxn ang="0">
                  <a:pos x="T8" y="T9"/>
                </a:cxn>
                <a:cxn ang="0">
                  <a:pos x="T10" y="T11"/>
                </a:cxn>
              </a:cxnLst>
              <a:rect l="0" t="0" r="r" b="b"/>
              <a:pathLst>
                <a:path w="71" h="74">
                  <a:moveTo>
                    <a:pt x="71" y="0"/>
                  </a:moveTo>
                  <a:lnTo>
                    <a:pt x="19" y="36"/>
                  </a:lnTo>
                  <a:lnTo>
                    <a:pt x="0" y="48"/>
                  </a:lnTo>
                  <a:lnTo>
                    <a:pt x="8" y="74"/>
                  </a:lnTo>
                  <a:lnTo>
                    <a:pt x="21" y="60"/>
                  </a:lnTo>
                  <a:lnTo>
                    <a:pt x="71"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42" name="Freeform 148"/>
            <p:cNvSpPr>
              <a:spLocks/>
            </p:cNvSpPr>
            <p:nvPr userDrawn="1"/>
          </p:nvSpPr>
          <p:spPr bwMode="gray">
            <a:xfrm>
              <a:off x="3929063" y="3625850"/>
              <a:ext cx="112712" cy="117475"/>
            </a:xfrm>
            <a:custGeom>
              <a:avLst/>
              <a:gdLst>
                <a:gd name="T0" fmla="*/ 71 w 71"/>
                <a:gd name="T1" fmla="*/ 0 h 74"/>
                <a:gd name="T2" fmla="*/ 19 w 71"/>
                <a:gd name="T3" fmla="*/ 36 h 74"/>
                <a:gd name="T4" fmla="*/ 0 w 71"/>
                <a:gd name="T5" fmla="*/ 48 h 74"/>
                <a:gd name="T6" fmla="*/ 8 w 71"/>
                <a:gd name="T7" fmla="*/ 74 h 74"/>
                <a:gd name="T8" fmla="*/ 21 w 71"/>
                <a:gd name="T9" fmla="*/ 60 h 74"/>
                <a:gd name="T10" fmla="*/ 71 w 71"/>
                <a:gd name="T11" fmla="*/ 0 h 74"/>
              </a:gdLst>
              <a:ahLst/>
              <a:cxnLst>
                <a:cxn ang="0">
                  <a:pos x="T0" y="T1"/>
                </a:cxn>
                <a:cxn ang="0">
                  <a:pos x="T2" y="T3"/>
                </a:cxn>
                <a:cxn ang="0">
                  <a:pos x="T4" y="T5"/>
                </a:cxn>
                <a:cxn ang="0">
                  <a:pos x="T6" y="T7"/>
                </a:cxn>
                <a:cxn ang="0">
                  <a:pos x="T8" y="T9"/>
                </a:cxn>
                <a:cxn ang="0">
                  <a:pos x="T10" y="T11"/>
                </a:cxn>
              </a:cxnLst>
              <a:rect l="0" t="0" r="r" b="b"/>
              <a:pathLst>
                <a:path w="71" h="74">
                  <a:moveTo>
                    <a:pt x="71" y="0"/>
                  </a:moveTo>
                  <a:lnTo>
                    <a:pt x="19" y="36"/>
                  </a:lnTo>
                  <a:lnTo>
                    <a:pt x="0" y="48"/>
                  </a:lnTo>
                  <a:lnTo>
                    <a:pt x="8" y="74"/>
                  </a:lnTo>
                  <a:lnTo>
                    <a:pt x="21" y="60"/>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43" name="Freeform 149"/>
            <p:cNvSpPr>
              <a:spLocks/>
            </p:cNvSpPr>
            <p:nvPr userDrawn="1"/>
          </p:nvSpPr>
          <p:spPr bwMode="gray">
            <a:xfrm>
              <a:off x="3740150" y="3833813"/>
              <a:ext cx="188912" cy="201612"/>
            </a:xfrm>
            <a:custGeom>
              <a:avLst/>
              <a:gdLst>
                <a:gd name="T0" fmla="*/ 0 w 119"/>
                <a:gd name="T1" fmla="*/ 0 h 127"/>
                <a:gd name="T2" fmla="*/ 102 w 119"/>
                <a:gd name="T3" fmla="*/ 109 h 127"/>
                <a:gd name="T4" fmla="*/ 106 w 119"/>
                <a:gd name="T5" fmla="*/ 113 h 127"/>
                <a:gd name="T6" fmla="*/ 119 w 119"/>
                <a:gd name="T7" fmla="*/ 127 h 127"/>
                <a:gd name="T8" fmla="*/ 119 w 119"/>
                <a:gd name="T9" fmla="*/ 94 h 127"/>
                <a:gd name="T10" fmla="*/ 108 w 119"/>
                <a:gd name="T11" fmla="*/ 84 h 127"/>
                <a:gd name="T12" fmla="*/ 0 w 119"/>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19" h="127">
                  <a:moveTo>
                    <a:pt x="0" y="0"/>
                  </a:moveTo>
                  <a:lnTo>
                    <a:pt x="102" y="109"/>
                  </a:lnTo>
                  <a:lnTo>
                    <a:pt x="106" y="113"/>
                  </a:lnTo>
                  <a:lnTo>
                    <a:pt x="119" y="127"/>
                  </a:lnTo>
                  <a:lnTo>
                    <a:pt x="119" y="94"/>
                  </a:lnTo>
                  <a:lnTo>
                    <a:pt x="108" y="84"/>
                  </a:lnTo>
                  <a:lnTo>
                    <a:pt x="0"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44" name="Freeform 150"/>
            <p:cNvSpPr>
              <a:spLocks/>
            </p:cNvSpPr>
            <p:nvPr userDrawn="1"/>
          </p:nvSpPr>
          <p:spPr bwMode="gray">
            <a:xfrm>
              <a:off x="3740150" y="3833813"/>
              <a:ext cx="188912" cy="201612"/>
            </a:xfrm>
            <a:custGeom>
              <a:avLst/>
              <a:gdLst>
                <a:gd name="T0" fmla="*/ 0 w 119"/>
                <a:gd name="T1" fmla="*/ 0 h 127"/>
                <a:gd name="T2" fmla="*/ 102 w 119"/>
                <a:gd name="T3" fmla="*/ 109 h 127"/>
                <a:gd name="T4" fmla="*/ 106 w 119"/>
                <a:gd name="T5" fmla="*/ 113 h 127"/>
                <a:gd name="T6" fmla="*/ 119 w 119"/>
                <a:gd name="T7" fmla="*/ 127 h 127"/>
                <a:gd name="T8" fmla="*/ 119 w 119"/>
                <a:gd name="T9" fmla="*/ 94 h 127"/>
                <a:gd name="T10" fmla="*/ 108 w 119"/>
                <a:gd name="T11" fmla="*/ 84 h 127"/>
                <a:gd name="T12" fmla="*/ 0 w 119"/>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19" h="127">
                  <a:moveTo>
                    <a:pt x="0" y="0"/>
                  </a:moveTo>
                  <a:lnTo>
                    <a:pt x="102" y="109"/>
                  </a:lnTo>
                  <a:lnTo>
                    <a:pt x="106" y="113"/>
                  </a:lnTo>
                  <a:lnTo>
                    <a:pt x="119" y="127"/>
                  </a:lnTo>
                  <a:lnTo>
                    <a:pt x="119" y="94"/>
                  </a:lnTo>
                  <a:lnTo>
                    <a:pt x="108" y="8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45" name="Freeform 151"/>
            <p:cNvSpPr>
              <a:spLocks/>
            </p:cNvSpPr>
            <p:nvPr userDrawn="1"/>
          </p:nvSpPr>
          <p:spPr bwMode="gray">
            <a:xfrm>
              <a:off x="3781425" y="3676650"/>
              <a:ext cx="153987" cy="163512"/>
            </a:xfrm>
            <a:custGeom>
              <a:avLst/>
              <a:gdLst>
                <a:gd name="T0" fmla="*/ 0 w 97"/>
                <a:gd name="T1" fmla="*/ 0 h 103"/>
                <a:gd name="T2" fmla="*/ 86 w 97"/>
                <a:gd name="T3" fmla="*/ 95 h 103"/>
                <a:gd name="T4" fmla="*/ 93 w 97"/>
                <a:gd name="T5" fmla="*/ 103 h 103"/>
                <a:gd name="T6" fmla="*/ 97 w 97"/>
                <a:gd name="T7" fmla="*/ 74 h 103"/>
                <a:gd name="T8" fmla="*/ 88 w 97"/>
                <a:gd name="T9" fmla="*/ 66 h 103"/>
                <a:gd name="T10" fmla="*/ 0 w 97"/>
                <a:gd name="T11" fmla="*/ 0 h 103"/>
              </a:gdLst>
              <a:ahLst/>
              <a:cxnLst>
                <a:cxn ang="0">
                  <a:pos x="T0" y="T1"/>
                </a:cxn>
                <a:cxn ang="0">
                  <a:pos x="T2" y="T3"/>
                </a:cxn>
                <a:cxn ang="0">
                  <a:pos x="T4" y="T5"/>
                </a:cxn>
                <a:cxn ang="0">
                  <a:pos x="T6" y="T7"/>
                </a:cxn>
                <a:cxn ang="0">
                  <a:pos x="T8" y="T9"/>
                </a:cxn>
                <a:cxn ang="0">
                  <a:pos x="T10" y="T11"/>
                </a:cxn>
              </a:cxnLst>
              <a:rect l="0" t="0" r="r" b="b"/>
              <a:pathLst>
                <a:path w="97" h="103">
                  <a:moveTo>
                    <a:pt x="0" y="0"/>
                  </a:moveTo>
                  <a:lnTo>
                    <a:pt x="86" y="95"/>
                  </a:lnTo>
                  <a:lnTo>
                    <a:pt x="93" y="103"/>
                  </a:lnTo>
                  <a:lnTo>
                    <a:pt x="97" y="74"/>
                  </a:lnTo>
                  <a:lnTo>
                    <a:pt x="88" y="66"/>
                  </a:lnTo>
                  <a:lnTo>
                    <a:pt x="0"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46" name="Freeform 152"/>
            <p:cNvSpPr>
              <a:spLocks/>
            </p:cNvSpPr>
            <p:nvPr userDrawn="1"/>
          </p:nvSpPr>
          <p:spPr bwMode="gray">
            <a:xfrm>
              <a:off x="3781425" y="3676650"/>
              <a:ext cx="153987" cy="163512"/>
            </a:xfrm>
            <a:custGeom>
              <a:avLst/>
              <a:gdLst>
                <a:gd name="T0" fmla="*/ 0 w 97"/>
                <a:gd name="T1" fmla="*/ 0 h 103"/>
                <a:gd name="T2" fmla="*/ 86 w 97"/>
                <a:gd name="T3" fmla="*/ 95 h 103"/>
                <a:gd name="T4" fmla="*/ 93 w 97"/>
                <a:gd name="T5" fmla="*/ 103 h 103"/>
                <a:gd name="T6" fmla="*/ 97 w 97"/>
                <a:gd name="T7" fmla="*/ 74 h 103"/>
                <a:gd name="T8" fmla="*/ 88 w 97"/>
                <a:gd name="T9" fmla="*/ 66 h 103"/>
                <a:gd name="T10" fmla="*/ 0 w 97"/>
                <a:gd name="T11" fmla="*/ 0 h 103"/>
              </a:gdLst>
              <a:ahLst/>
              <a:cxnLst>
                <a:cxn ang="0">
                  <a:pos x="T0" y="T1"/>
                </a:cxn>
                <a:cxn ang="0">
                  <a:pos x="T2" y="T3"/>
                </a:cxn>
                <a:cxn ang="0">
                  <a:pos x="T4" y="T5"/>
                </a:cxn>
                <a:cxn ang="0">
                  <a:pos x="T6" y="T7"/>
                </a:cxn>
                <a:cxn ang="0">
                  <a:pos x="T8" y="T9"/>
                </a:cxn>
                <a:cxn ang="0">
                  <a:pos x="T10" y="T11"/>
                </a:cxn>
              </a:cxnLst>
              <a:rect l="0" t="0" r="r" b="b"/>
              <a:pathLst>
                <a:path w="97" h="103">
                  <a:moveTo>
                    <a:pt x="0" y="0"/>
                  </a:moveTo>
                  <a:lnTo>
                    <a:pt x="86" y="95"/>
                  </a:lnTo>
                  <a:lnTo>
                    <a:pt x="93" y="103"/>
                  </a:lnTo>
                  <a:lnTo>
                    <a:pt x="97" y="74"/>
                  </a:lnTo>
                  <a:lnTo>
                    <a:pt x="88" y="6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47" name="Freeform 153"/>
            <p:cNvSpPr>
              <a:spLocks/>
            </p:cNvSpPr>
            <p:nvPr userDrawn="1"/>
          </p:nvSpPr>
          <p:spPr bwMode="gray">
            <a:xfrm>
              <a:off x="3868738" y="3567113"/>
              <a:ext cx="79375" cy="77787"/>
            </a:xfrm>
            <a:custGeom>
              <a:avLst/>
              <a:gdLst>
                <a:gd name="T0" fmla="*/ 0 w 50"/>
                <a:gd name="T1" fmla="*/ 0 h 49"/>
                <a:gd name="T2" fmla="*/ 38 w 50"/>
                <a:gd name="T3" fmla="*/ 49 h 49"/>
                <a:gd name="T4" fmla="*/ 38 w 50"/>
                <a:gd name="T5" fmla="*/ 49 h 49"/>
                <a:gd name="T6" fmla="*/ 50 w 50"/>
                <a:gd name="T7" fmla="*/ 28 h 49"/>
                <a:gd name="T8" fmla="*/ 40 w 50"/>
                <a:gd name="T9" fmla="*/ 22 h 49"/>
                <a:gd name="T10" fmla="*/ 0 w 50"/>
                <a:gd name="T11" fmla="*/ 0 h 49"/>
              </a:gdLst>
              <a:ahLst/>
              <a:cxnLst>
                <a:cxn ang="0">
                  <a:pos x="T0" y="T1"/>
                </a:cxn>
                <a:cxn ang="0">
                  <a:pos x="T2" y="T3"/>
                </a:cxn>
                <a:cxn ang="0">
                  <a:pos x="T4" y="T5"/>
                </a:cxn>
                <a:cxn ang="0">
                  <a:pos x="T6" y="T7"/>
                </a:cxn>
                <a:cxn ang="0">
                  <a:pos x="T8" y="T9"/>
                </a:cxn>
                <a:cxn ang="0">
                  <a:pos x="T10" y="T11"/>
                </a:cxn>
              </a:cxnLst>
              <a:rect l="0" t="0" r="r" b="b"/>
              <a:pathLst>
                <a:path w="50" h="49">
                  <a:moveTo>
                    <a:pt x="0" y="0"/>
                  </a:moveTo>
                  <a:lnTo>
                    <a:pt x="38" y="49"/>
                  </a:lnTo>
                  <a:lnTo>
                    <a:pt x="38" y="49"/>
                  </a:lnTo>
                  <a:lnTo>
                    <a:pt x="50" y="28"/>
                  </a:lnTo>
                  <a:lnTo>
                    <a:pt x="40" y="22"/>
                  </a:lnTo>
                  <a:lnTo>
                    <a:pt x="0"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48" name="Freeform 154"/>
            <p:cNvSpPr>
              <a:spLocks/>
            </p:cNvSpPr>
            <p:nvPr userDrawn="1"/>
          </p:nvSpPr>
          <p:spPr bwMode="gray">
            <a:xfrm>
              <a:off x="3868738" y="3567113"/>
              <a:ext cx="79375" cy="77787"/>
            </a:xfrm>
            <a:custGeom>
              <a:avLst/>
              <a:gdLst>
                <a:gd name="T0" fmla="*/ 0 w 50"/>
                <a:gd name="T1" fmla="*/ 0 h 49"/>
                <a:gd name="T2" fmla="*/ 38 w 50"/>
                <a:gd name="T3" fmla="*/ 49 h 49"/>
                <a:gd name="T4" fmla="*/ 38 w 50"/>
                <a:gd name="T5" fmla="*/ 49 h 49"/>
                <a:gd name="T6" fmla="*/ 50 w 50"/>
                <a:gd name="T7" fmla="*/ 28 h 49"/>
                <a:gd name="T8" fmla="*/ 40 w 50"/>
                <a:gd name="T9" fmla="*/ 22 h 49"/>
                <a:gd name="T10" fmla="*/ 0 w 50"/>
                <a:gd name="T11" fmla="*/ 0 h 49"/>
              </a:gdLst>
              <a:ahLst/>
              <a:cxnLst>
                <a:cxn ang="0">
                  <a:pos x="T0" y="T1"/>
                </a:cxn>
                <a:cxn ang="0">
                  <a:pos x="T2" y="T3"/>
                </a:cxn>
                <a:cxn ang="0">
                  <a:pos x="T4" y="T5"/>
                </a:cxn>
                <a:cxn ang="0">
                  <a:pos x="T6" y="T7"/>
                </a:cxn>
                <a:cxn ang="0">
                  <a:pos x="T8" y="T9"/>
                </a:cxn>
                <a:cxn ang="0">
                  <a:pos x="T10" y="T11"/>
                </a:cxn>
              </a:cxnLst>
              <a:rect l="0" t="0" r="r" b="b"/>
              <a:pathLst>
                <a:path w="50" h="49">
                  <a:moveTo>
                    <a:pt x="0" y="0"/>
                  </a:moveTo>
                  <a:lnTo>
                    <a:pt x="38" y="49"/>
                  </a:lnTo>
                  <a:lnTo>
                    <a:pt x="38" y="49"/>
                  </a:lnTo>
                  <a:lnTo>
                    <a:pt x="50" y="28"/>
                  </a:lnTo>
                  <a:lnTo>
                    <a:pt x="40" y="2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01" name="Freeform 300"/>
            <p:cNvSpPr>
              <a:spLocks/>
            </p:cNvSpPr>
            <p:nvPr userDrawn="1"/>
          </p:nvSpPr>
          <p:spPr bwMode="gray">
            <a:xfrm>
              <a:off x="10409238" y="4048254"/>
              <a:ext cx="2076448" cy="1139697"/>
            </a:xfrm>
            <a:custGeom>
              <a:avLst/>
              <a:gdLst>
                <a:gd name="connsiteX0" fmla="*/ 2076448 w 2076448"/>
                <a:gd name="connsiteY0" fmla="*/ 0 h 1139697"/>
                <a:gd name="connsiteX1" fmla="*/ 2076448 w 2076448"/>
                <a:gd name="connsiteY1" fmla="*/ 1139697 h 1139697"/>
                <a:gd name="connsiteX2" fmla="*/ 2025476 w 2076448"/>
                <a:gd name="connsiteY2" fmla="*/ 1139697 h 1139697"/>
                <a:gd name="connsiteX3" fmla="*/ 0 w 2076448"/>
                <a:gd name="connsiteY3" fmla="*/ 1139697 h 1139697"/>
                <a:gd name="connsiteX4" fmla="*/ 2011236 w 2076448"/>
                <a:gd name="connsiteY4" fmla="*/ 2027 h 1139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448" h="1139697">
                  <a:moveTo>
                    <a:pt x="2076448" y="0"/>
                  </a:moveTo>
                  <a:lnTo>
                    <a:pt x="2076448" y="1139697"/>
                  </a:lnTo>
                  <a:lnTo>
                    <a:pt x="2025476" y="1139697"/>
                  </a:lnTo>
                  <a:cubicBezTo>
                    <a:pt x="1484709" y="1139697"/>
                    <a:pt x="819150" y="1139697"/>
                    <a:pt x="0" y="1139697"/>
                  </a:cubicBezTo>
                  <a:cubicBezTo>
                    <a:pt x="424349" y="499121"/>
                    <a:pt x="1161065" y="55035"/>
                    <a:pt x="2011236" y="2027"/>
                  </a:cubicBezTo>
                  <a:close/>
                </a:path>
              </a:pathLst>
            </a:custGeom>
            <a:solidFill>
              <a:srgbClr val="6ABE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6" name="Freeform 227"/>
            <p:cNvSpPr>
              <a:spLocks/>
            </p:cNvSpPr>
            <p:nvPr userDrawn="1"/>
          </p:nvSpPr>
          <p:spPr bwMode="gray">
            <a:xfrm>
              <a:off x="11530013" y="3944938"/>
              <a:ext cx="79375" cy="788987"/>
            </a:xfrm>
            <a:custGeom>
              <a:avLst/>
              <a:gdLst>
                <a:gd name="T0" fmla="*/ 50 w 50"/>
                <a:gd name="T1" fmla="*/ 497 h 497"/>
                <a:gd name="T2" fmla="*/ 25 w 50"/>
                <a:gd name="T3" fmla="*/ 0 h 497"/>
                <a:gd name="T4" fmla="*/ 0 w 50"/>
                <a:gd name="T5" fmla="*/ 497 h 497"/>
                <a:gd name="T6" fmla="*/ 50 w 50"/>
                <a:gd name="T7" fmla="*/ 497 h 497"/>
              </a:gdLst>
              <a:ahLst/>
              <a:cxnLst>
                <a:cxn ang="0">
                  <a:pos x="T0" y="T1"/>
                </a:cxn>
                <a:cxn ang="0">
                  <a:pos x="T2" y="T3"/>
                </a:cxn>
                <a:cxn ang="0">
                  <a:pos x="T4" y="T5"/>
                </a:cxn>
                <a:cxn ang="0">
                  <a:pos x="T6" y="T7"/>
                </a:cxn>
              </a:cxnLst>
              <a:rect l="0" t="0" r="r" b="b"/>
              <a:pathLst>
                <a:path w="50" h="497">
                  <a:moveTo>
                    <a:pt x="50" y="497"/>
                  </a:moveTo>
                  <a:lnTo>
                    <a:pt x="25" y="0"/>
                  </a:lnTo>
                  <a:lnTo>
                    <a:pt x="0" y="497"/>
                  </a:lnTo>
                  <a:lnTo>
                    <a:pt x="50" y="497"/>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7" name="Freeform 228"/>
            <p:cNvSpPr>
              <a:spLocks/>
            </p:cNvSpPr>
            <p:nvPr userDrawn="1"/>
          </p:nvSpPr>
          <p:spPr bwMode="gray">
            <a:xfrm>
              <a:off x="11530013" y="3944938"/>
              <a:ext cx="79375" cy="788987"/>
            </a:xfrm>
            <a:custGeom>
              <a:avLst/>
              <a:gdLst>
                <a:gd name="T0" fmla="*/ 50 w 50"/>
                <a:gd name="T1" fmla="*/ 497 h 497"/>
                <a:gd name="T2" fmla="*/ 25 w 50"/>
                <a:gd name="T3" fmla="*/ 0 h 497"/>
                <a:gd name="T4" fmla="*/ 0 w 50"/>
                <a:gd name="T5" fmla="*/ 497 h 497"/>
                <a:gd name="T6" fmla="*/ 50 w 50"/>
                <a:gd name="T7" fmla="*/ 497 h 497"/>
              </a:gdLst>
              <a:ahLst/>
              <a:cxnLst>
                <a:cxn ang="0">
                  <a:pos x="T0" y="T1"/>
                </a:cxn>
                <a:cxn ang="0">
                  <a:pos x="T2" y="T3"/>
                </a:cxn>
                <a:cxn ang="0">
                  <a:pos x="T4" y="T5"/>
                </a:cxn>
                <a:cxn ang="0">
                  <a:pos x="T6" y="T7"/>
                </a:cxn>
              </a:cxnLst>
              <a:rect l="0" t="0" r="r" b="b"/>
              <a:pathLst>
                <a:path w="50" h="497">
                  <a:moveTo>
                    <a:pt x="50" y="497"/>
                  </a:moveTo>
                  <a:lnTo>
                    <a:pt x="25" y="0"/>
                  </a:lnTo>
                  <a:lnTo>
                    <a:pt x="0" y="497"/>
                  </a:lnTo>
                  <a:lnTo>
                    <a:pt x="50" y="49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8" name="Freeform 229"/>
            <p:cNvSpPr>
              <a:spLocks/>
            </p:cNvSpPr>
            <p:nvPr userDrawn="1"/>
          </p:nvSpPr>
          <p:spPr bwMode="gray">
            <a:xfrm>
              <a:off x="11569700" y="4381500"/>
              <a:ext cx="153987" cy="163512"/>
            </a:xfrm>
            <a:custGeom>
              <a:avLst/>
              <a:gdLst>
                <a:gd name="T0" fmla="*/ 0 w 97"/>
                <a:gd name="T1" fmla="*/ 103 h 103"/>
                <a:gd name="T2" fmla="*/ 97 w 97"/>
                <a:gd name="T3" fmla="*/ 0 h 103"/>
                <a:gd name="T4" fmla="*/ 0 w 97"/>
                <a:gd name="T5" fmla="*/ 76 h 103"/>
                <a:gd name="T6" fmla="*/ 0 w 97"/>
                <a:gd name="T7" fmla="*/ 103 h 103"/>
              </a:gdLst>
              <a:ahLst/>
              <a:cxnLst>
                <a:cxn ang="0">
                  <a:pos x="T0" y="T1"/>
                </a:cxn>
                <a:cxn ang="0">
                  <a:pos x="T2" y="T3"/>
                </a:cxn>
                <a:cxn ang="0">
                  <a:pos x="T4" y="T5"/>
                </a:cxn>
                <a:cxn ang="0">
                  <a:pos x="T6" y="T7"/>
                </a:cxn>
              </a:cxnLst>
              <a:rect l="0" t="0" r="r" b="b"/>
              <a:pathLst>
                <a:path w="97" h="103">
                  <a:moveTo>
                    <a:pt x="0" y="103"/>
                  </a:moveTo>
                  <a:lnTo>
                    <a:pt x="97" y="0"/>
                  </a:lnTo>
                  <a:lnTo>
                    <a:pt x="0" y="76"/>
                  </a:lnTo>
                  <a:lnTo>
                    <a:pt x="0" y="103"/>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9" name="Freeform 230"/>
            <p:cNvSpPr>
              <a:spLocks/>
            </p:cNvSpPr>
            <p:nvPr userDrawn="1"/>
          </p:nvSpPr>
          <p:spPr bwMode="gray">
            <a:xfrm>
              <a:off x="11569700" y="4381500"/>
              <a:ext cx="153987" cy="163512"/>
            </a:xfrm>
            <a:custGeom>
              <a:avLst/>
              <a:gdLst>
                <a:gd name="T0" fmla="*/ 0 w 97"/>
                <a:gd name="T1" fmla="*/ 103 h 103"/>
                <a:gd name="T2" fmla="*/ 97 w 97"/>
                <a:gd name="T3" fmla="*/ 0 h 103"/>
                <a:gd name="T4" fmla="*/ 0 w 97"/>
                <a:gd name="T5" fmla="*/ 76 h 103"/>
                <a:gd name="T6" fmla="*/ 0 w 97"/>
                <a:gd name="T7" fmla="*/ 103 h 103"/>
              </a:gdLst>
              <a:ahLst/>
              <a:cxnLst>
                <a:cxn ang="0">
                  <a:pos x="T0" y="T1"/>
                </a:cxn>
                <a:cxn ang="0">
                  <a:pos x="T2" y="T3"/>
                </a:cxn>
                <a:cxn ang="0">
                  <a:pos x="T4" y="T5"/>
                </a:cxn>
                <a:cxn ang="0">
                  <a:pos x="T6" y="T7"/>
                </a:cxn>
              </a:cxnLst>
              <a:rect l="0" t="0" r="r" b="b"/>
              <a:pathLst>
                <a:path w="97" h="103">
                  <a:moveTo>
                    <a:pt x="0" y="103"/>
                  </a:moveTo>
                  <a:lnTo>
                    <a:pt x="97" y="0"/>
                  </a:lnTo>
                  <a:lnTo>
                    <a:pt x="0" y="76"/>
                  </a:lnTo>
                  <a:lnTo>
                    <a:pt x="0" y="10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0" name="Freeform 231"/>
            <p:cNvSpPr>
              <a:spLocks/>
            </p:cNvSpPr>
            <p:nvPr userDrawn="1"/>
          </p:nvSpPr>
          <p:spPr bwMode="gray">
            <a:xfrm>
              <a:off x="11563350" y="4246563"/>
              <a:ext cx="127000" cy="131762"/>
            </a:xfrm>
            <a:custGeom>
              <a:avLst/>
              <a:gdLst>
                <a:gd name="T0" fmla="*/ 4 w 80"/>
                <a:gd name="T1" fmla="*/ 83 h 83"/>
                <a:gd name="T2" fmla="*/ 80 w 80"/>
                <a:gd name="T3" fmla="*/ 0 h 83"/>
                <a:gd name="T4" fmla="*/ 0 w 80"/>
                <a:gd name="T5" fmla="*/ 58 h 83"/>
                <a:gd name="T6" fmla="*/ 4 w 80"/>
                <a:gd name="T7" fmla="*/ 83 h 83"/>
              </a:gdLst>
              <a:ahLst/>
              <a:cxnLst>
                <a:cxn ang="0">
                  <a:pos x="T0" y="T1"/>
                </a:cxn>
                <a:cxn ang="0">
                  <a:pos x="T2" y="T3"/>
                </a:cxn>
                <a:cxn ang="0">
                  <a:pos x="T4" y="T5"/>
                </a:cxn>
                <a:cxn ang="0">
                  <a:pos x="T6" y="T7"/>
                </a:cxn>
              </a:cxnLst>
              <a:rect l="0" t="0" r="r" b="b"/>
              <a:pathLst>
                <a:path w="80" h="83">
                  <a:moveTo>
                    <a:pt x="4" y="83"/>
                  </a:moveTo>
                  <a:lnTo>
                    <a:pt x="80" y="0"/>
                  </a:lnTo>
                  <a:lnTo>
                    <a:pt x="0" y="58"/>
                  </a:lnTo>
                  <a:lnTo>
                    <a:pt x="4" y="83"/>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1" name="Freeform 232"/>
            <p:cNvSpPr>
              <a:spLocks/>
            </p:cNvSpPr>
            <p:nvPr userDrawn="1"/>
          </p:nvSpPr>
          <p:spPr bwMode="gray">
            <a:xfrm>
              <a:off x="11563350" y="4246563"/>
              <a:ext cx="127000" cy="131762"/>
            </a:xfrm>
            <a:custGeom>
              <a:avLst/>
              <a:gdLst>
                <a:gd name="T0" fmla="*/ 4 w 80"/>
                <a:gd name="T1" fmla="*/ 83 h 83"/>
                <a:gd name="T2" fmla="*/ 80 w 80"/>
                <a:gd name="T3" fmla="*/ 0 h 83"/>
                <a:gd name="T4" fmla="*/ 0 w 80"/>
                <a:gd name="T5" fmla="*/ 58 h 83"/>
                <a:gd name="T6" fmla="*/ 4 w 80"/>
                <a:gd name="T7" fmla="*/ 83 h 83"/>
              </a:gdLst>
              <a:ahLst/>
              <a:cxnLst>
                <a:cxn ang="0">
                  <a:pos x="T0" y="T1"/>
                </a:cxn>
                <a:cxn ang="0">
                  <a:pos x="T2" y="T3"/>
                </a:cxn>
                <a:cxn ang="0">
                  <a:pos x="T4" y="T5"/>
                </a:cxn>
                <a:cxn ang="0">
                  <a:pos x="T6" y="T7"/>
                </a:cxn>
              </a:cxnLst>
              <a:rect l="0" t="0" r="r" b="b"/>
              <a:pathLst>
                <a:path w="80" h="83">
                  <a:moveTo>
                    <a:pt x="4" y="83"/>
                  </a:moveTo>
                  <a:lnTo>
                    <a:pt x="80" y="0"/>
                  </a:lnTo>
                  <a:lnTo>
                    <a:pt x="0" y="58"/>
                  </a:lnTo>
                  <a:lnTo>
                    <a:pt x="4" y="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2" name="Freeform 233"/>
            <p:cNvSpPr>
              <a:spLocks/>
            </p:cNvSpPr>
            <p:nvPr userDrawn="1"/>
          </p:nvSpPr>
          <p:spPr bwMode="gray">
            <a:xfrm>
              <a:off x="11560175" y="4159250"/>
              <a:ext cx="90487" cy="96837"/>
            </a:xfrm>
            <a:custGeom>
              <a:avLst/>
              <a:gdLst>
                <a:gd name="T0" fmla="*/ 6 w 57"/>
                <a:gd name="T1" fmla="*/ 61 h 61"/>
                <a:gd name="T2" fmla="*/ 57 w 57"/>
                <a:gd name="T3" fmla="*/ 0 h 61"/>
                <a:gd name="T4" fmla="*/ 0 w 57"/>
                <a:gd name="T5" fmla="*/ 39 h 61"/>
                <a:gd name="T6" fmla="*/ 6 w 57"/>
                <a:gd name="T7" fmla="*/ 61 h 61"/>
              </a:gdLst>
              <a:ahLst/>
              <a:cxnLst>
                <a:cxn ang="0">
                  <a:pos x="T0" y="T1"/>
                </a:cxn>
                <a:cxn ang="0">
                  <a:pos x="T2" y="T3"/>
                </a:cxn>
                <a:cxn ang="0">
                  <a:pos x="T4" y="T5"/>
                </a:cxn>
                <a:cxn ang="0">
                  <a:pos x="T6" y="T7"/>
                </a:cxn>
              </a:cxnLst>
              <a:rect l="0" t="0" r="r" b="b"/>
              <a:pathLst>
                <a:path w="57" h="61">
                  <a:moveTo>
                    <a:pt x="6" y="61"/>
                  </a:moveTo>
                  <a:lnTo>
                    <a:pt x="57" y="0"/>
                  </a:lnTo>
                  <a:lnTo>
                    <a:pt x="0" y="39"/>
                  </a:lnTo>
                  <a:lnTo>
                    <a:pt x="6" y="61"/>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3" name="Freeform 234"/>
            <p:cNvSpPr>
              <a:spLocks/>
            </p:cNvSpPr>
            <p:nvPr userDrawn="1"/>
          </p:nvSpPr>
          <p:spPr bwMode="gray">
            <a:xfrm>
              <a:off x="11560175" y="4159250"/>
              <a:ext cx="90487" cy="96837"/>
            </a:xfrm>
            <a:custGeom>
              <a:avLst/>
              <a:gdLst>
                <a:gd name="T0" fmla="*/ 6 w 57"/>
                <a:gd name="T1" fmla="*/ 61 h 61"/>
                <a:gd name="T2" fmla="*/ 57 w 57"/>
                <a:gd name="T3" fmla="*/ 0 h 61"/>
                <a:gd name="T4" fmla="*/ 0 w 57"/>
                <a:gd name="T5" fmla="*/ 39 h 61"/>
                <a:gd name="T6" fmla="*/ 6 w 57"/>
                <a:gd name="T7" fmla="*/ 61 h 61"/>
              </a:gdLst>
              <a:ahLst/>
              <a:cxnLst>
                <a:cxn ang="0">
                  <a:pos x="T0" y="T1"/>
                </a:cxn>
                <a:cxn ang="0">
                  <a:pos x="T2" y="T3"/>
                </a:cxn>
                <a:cxn ang="0">
                  <a:pos x="T4" y="T5"/>
                </a:cxn>
                <a:cxn ang="0">
                  <a:pos x="T6" y="T7"/>
                </a:cxn>
              </a:cxnLst>
              <a:rect l="0" t="0" r="r" b="b"/>
              <a:pathLst>
                <a:path w="57" h="61">
                  <a:moveTo>
                    <a:pt x="6" y="61"/>
                  </a:moveTo>
                  <a:lnTo>
                    <a:pt x="57" y="0"/>
                  </a:lnTo>
                  <a:lnTo>
                    <a:pt x="0" y="39"/>
                  </a:lnTo>
                  <a:lnTo>
                    <a:pt x="6"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4" name="Freeform 235"/>
            <p:cNvSpPr>
              <a:spLocks/>
            </p:cNvSpPr>
            <p:nvPr userDrawn="1"/>
          </p:nvSpPr>
          <p:spPr bwMode="gray">
            <a:xfrm>
              <a:off x="11406188" y="4329113"/>
              <a:ext cx="153987" cy="163512"/>
            </a:xfrm>
            <a:custGeom>
              <a:avLst/>
              <a:gdLst>
                <a:gd name="T0" fmla="*/ 97 w 97"/>
                <a:gd name="T1" fmla="*/ 103 h 103"/>
                <a:gd name="T2" fmla="*/ 0 w 97"/>
                <a:gd name="T3" fmla="*/ 0 h 103"/>
                <a:gd name="T4" fmla="*/ 97 w 97"/>
                <a:gd name="T5" fmla="*/ 75 h 103"/>
                <a:gd name="T6" fmla="*/ 97 w 97"/>
                <a:gd name="T7" fmla="*/ 103 h 103"/>
              </a:gdLst>
              <a:ahLst/>
              <a:cxnLst>
                <a:cxn ang="0">
                  <a:pos x="T0" y="T1"/>
                </a:cxn>
                <a:cxn ang="0">
                  <a:pos x="T2" y="T3"/>
                </a:cxn>
                <a:cxn ang="0">
                  <a:pos x="T4" y="T5"/>
                </a:cxn>
                <a:cxn ang="0">
                  <a:pos x="T6" y="T7"/>
                </a:cxn>
              </a:cxnLst>
              <a:rect l="0" t="0" r="r" b="b"/>
              <a:pathLst>
                <a:path w="97" h="103">
                  <a:moveTo>
                    <a:pt x="97" y="103"/>
                  </a:moveTo>
                  <a:lnTo>
                    <a:pt x="0" y="0"/>
                  </a:lnTo>
                  <a:lnTo>
                    <a:pt x="97" y="75"/>
                  </a:lnTo>
                  <a:lnTo>
                    <a:pt x="97" y="103"/>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5" name="Freeform 236"/>
            <p:cNvSpPr>
              <a:spLocks/>
            </p:cNvSpPr>
            <p:nvPr userDrawn="1"/>
          </p:nvSpPr>
          <p:spPr bwMode="gray">
            <a:xfrm>
              <a:off x="11406188" y="4329113"/>
              <a:ext cx="153987" cy="163512"/>
            </a:xfrm>
            <a:custGeom>
              <a:avLst/>
              <a:gdLst>
                <a:gd name="T0" fmla="*/ 97 w 97"/>
                <a:gd name="T1" fmla="*/ 103 h 103"/>
                <a:gd name="T2" fmla="*/ 0 w 97"/>
                <a:gd name="T3" fmla="*/ 0 h 103"/>
                <a:gd name="T4" fmla="*/ 97 w 97"/>
                <a:gd name="T5" fmla="*/ 75 h 103"/>
                <a:gd name="T6" fmla="*/ 97 w 97"/>
                <a:gd name="T7" fmla="*/ 103 h 103"/>
              </a:gdLst>
              <a:ahLst/>
              <a:cxnLst>
                <a:cxn ang="0">
                  <a:pos x="T0" y="T1"/>
                </a:cxn>
                <a:cxn ang="0">
                  <a:pos x="T2" y="T3"/>
                </a:cxn>
                <a:cxn ang="0">
                  <a:pos x="T4" y="T5"/>
                </a:cxn>
                <a:cxn ang="0">
                  <a:pos x="T6" y="T7"/>
                </a:cxn>
              </a:cxnLst>
              <a:rect l="0" t="0" r="r" b="b"/>
              <a:pathLst>
                <a:path w="97" h="103">
                  <a:moveTo>
                    <a:pt x="97" y="103"/>
                  </a:moveTo>
                  <a:lnTo>
                    <a:pt x="0" y="0"/>
                  </a:lnTo>
                  <a:lnTo>
                    <a:pt x="97" y="75"/>
                  </a:lnTo>
                  <a:lnTo>
                    <a:pt x="97" y="10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6" name="Freeform 237"/>
            <p:cNvSpPr>
              <a:spLocks/>
            </p:cNvSpPr>
            <p:nvPr userDrawn="1"/>
          </p:nvSpPr>
          <p:spPr bwMode="gray">
            <a:xfrm>
              <a:off x="11436350" y="4202113"/>
              <a:ext cx="127000" cy="133350"/>
            </a:xfrm>
            <a:custGeom>
              <a:avLst/>
              <a:gdLst>
                <a:gd name="T0" fmla="*/ 78 w 80"/>
                <a:gd name="T1" fmla="*/ 84 h 84"/>
                <a:gd name="T2" fmla="*/ 0 w 80"/>
                <a:gd name="T3" fmla="*/ 0 h 84"/>
                <a:gd name="T4" fmla="*/ 80 w 80"/>
                <a:gd name="T5" fmla="*/ 58 h 84"/>
                <a:gd name="T6" fmla="*/ 78 w 80"/>
                <a:gd name="T7" fmla="*/ 84 h 84"/>
              </a:gdLst>
              <a:ahLst/>
              <a:cxnLst>
                <a:cxn ang="0">
                  <a:pos x="T0" y="T1"/>
                </a:cxn>
                <a:cxn ang="0">
                  <a:pos x="T2" y="T3"/>
                </a:cxn>
                <a:cxn ang="0">
                  <a:pos x="T4" y="T5"/>
                </a:cxn>
                <a:cxn ang="0">
                  <a:pos x="T6" y="T7"/>
                </a:cxn>
              </a:cxnLst>
              <a:rect l="0" t="0" r="r" b="b"/>
              <a:pathLst>
                <a:path w="80" h="84">
                  <a:moveTo>
                    <a:pt x="78" y="84"/>
                  </a:moveTo>
                  <a:lnTo>
                    <a:pt x="0" y="0"/>
                  </a:lnTo>
                  <a:lnTo>
                    <a:pt x="80" y="58"/>
                  </a:lnTo>
                  <a:lnTo>
                    <a:pt x="78" y="84"/>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7" name="Freeform 238"/>
            <p:cNvSpPr>
              <a:spLocks/>
            </p:cNvSpPr>
            <p:nvPr userDrawn="1"/>
          </p:nvSpPr>
          <p:spPr bwMode="gray">
            <a:xfrm>
              <a:off x="11436350" y="4202113"/>
              <a:ext cx="127000" cy="133350"/>
            </a:xfrm>
            <a:custGeom>
              <a:avLst/>
              <a:gdLst>
                <a:gd name="T0" fmla="*/ 78 w 80"/>
                <a:gd name="T1" fmla="*/ 84 h 84"/>
                <a:gd name="T2" fmla="*/ 0 w 80"/>
                <a:gd name="T3" fmla="*/ 0 h 84"/>
                <a:gd name="T4" fmla="*/ 80 w 80"/>
                <a:gd name="T5" fmla="*/ 58 h 84"/>
                <a:gd name="T6" fmla="*/ 78 w 80"/>
                <a:gd name="T7" fmla="*/ 84 h 84"/>
              </a:gdLst>
              <a:ahLst/>
              <a:cxnLst>
                <a:cxn ang="0">
                  <a:pos x="T0" y="T1"/>
                </a:cxn>
                <a:cxn ang="0">
                  <a:pos x="T2" y="T3"/>
                </a:cxn>
                <a:cxn ang="0">
                  <a:pos x="T4" y="T5"/>
                </a:cxn>
                <a:cxn ang="0">
                  <a:pos x="T6" y="T7"/>
                </a:cxn>
              </a:cxnLst>
              <a:rect l="0" t="0" r="r" b="b"/>
              <a:pathLst>
                <a:path w="80" h="84">
                  <a:moveTo>
                    <a:pt x="78" y="84"/>
                  </a:moveTo>
                  <a:lnTo>
                    <a:pt x="0" y="0"/>
                  </a:lnTo>
                  <a:lnTo>
                    <a:pt x="80" y="58"/>
                  </a:lnTo>
                  <a:lnTo>
                    <a:pt x="78" y="8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8" name="Freeform 239"/>
            <p:cNvSpPr>
              <a:spLocks/>
            </p:cNvSpPr>
            <p:nvPr userDrawn="1"/>
          </p:nvSpPr>
          <p:spPr bwMode="gray">
            <a:xfrm>
              <a:off x="11509375" y="4108450"/>
              <a:ext cx="63500" cy="66675"/>
            </a:xfrm>
            <a:custGeom>
              <a:avLst/>
              <a:gdLst>
                <a:gd name="T0" fmla="*/ 32 w 40"/>
                <a:gd name="T1" fmla="*/ 42 h 42"/>
                <a:gd name="T2" fmla="*/ 0 w 40"/>
                <a:gd name="T3" fmla="*/ 0 h 42"/>
                <a:gd name="T4" fmla="*/ 40 w 40"/>
                <a:gd name="T5" fmla="*/ 24 h 42"/>
                <a:gd name="T6" fmla="*/ 32 w 40"/>
                <a:gd name="T7" fmla="*/ 42 h 42"/>
              </a:gdLst>
              <a:ahLst/>
              <a:cxnLst>
                <a:cxn ang="0">
                  <a:pos x="T0" y="T1"/>
                </a:cxn>
                <a:cxn ang="0">
                  <a:pos x="T2" y="T3"/>
                </a:cxn>
                <a:cxn ang="0">
                  <a:pos x="T4" y="T5"/>
                </a:cxn>
                <a:cxn ang="0">
                  <a:pos x="T6" y="T7"/>
                </a:cxn>
              </a:cxnLst>
              <a:rect l="0" t="0" r="r" b="b"/>
              <a:pathLst>
                <a:path w="40" h="42">
                  <a:moveTo>
                    <a:pt x="32" y="42"/>
                  </a:moveTo>
                  <a:lnTo>
                    <a:pt x="0" y="0"/>
                  </a:lnTo>
                  <a:lnTo>
                    <a:pt x="40" y="24"/>
                  </a:lnTo>
                  <a:lnTo>
                    <a:pt x="32" y="42"/>
                  </a:lnTo>
                  <a:close/>
                </a:path>
              </a:pathLst>
            </a:custGeom>
            <a:solidFill>
              <a:srgbClr val="493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9" name="Freeform 240"/>
            <p:cNvSpPr>
              <a:spLocks/>
            </p:cNvSpPr>
            <p:nvPr userDrawn="1"/>
          </p:nvSpPr>
          <p:spPr bwMode="gray">
            <a:xfrm>
              <a:off x="11509375" y="4108450"/>
              <a:ext cx="63500" cy="66675"/>
            </a:xfrm>
            <a:custGeom>
              <a:avLst/>
              <a:gdLst>
                <a:gd name="T0" fmla="*/ 32 w 40"/>
                <a:gd name="T1" fmla="*/ 42 h 42"/>
                <a:gd name="T2" fmla="*/ 0 w 40"/>
                <a:gd name="T3" fmla="*/ 0 h 42"/>
                <a:gd name="T4" fmla="*/ 40 w 40"/>
                <a:gd name="T5" fmla="*/ 24 h 42"/>
                <a:gd name="T6" fmla="*/ 32 w 40"/>
                <a:gd name="T7" fmla="*/ 42 h 42"/>
              </a:gdLst>
              <a:ahLst/>
              <a:cxnLst>
                <a:cxn ang="0">
                  <a:pos x="T0" y="T1"/>
                </a:cxn>
                <a:cxn ang="0">
                  <a:pos x="T2" y="T3"/>
                </a:cxn>
                <a:cxn ang="0">
                  <a:pos x="T4" y="T5"/>
                </a:cxn>
                <a:cxn ang="0">
                  <a:pos x="T6" y="T7"/>
                </a:cxn>
              </a:cxnLst>
              <a:rect l="0" t="0" r="r" b="b"/>
              <a:pathLst>
                <a:path w="40" h="42">
                  <a:moveTo>
                    <a:pt x="32" y="42"/>
                  </a:moveTo>
                  <a:lnTo>
                    <a:pt x="0" y="0"/>
                  </a:lnTo>
                  <a:lnTo>
                    <a:pt x="40" y="24"/>
                  </a:lnTo>
                  <a:lnTo>
                    <a:pt x="32" y="4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0" name="Freeform 241"/>
            <p:cNvSpPr>
              <a:spLocks noEditPoints="1"/>
            </p:cNvSpPr>
            <p:nvPr userDrawn="1"/>
          </p:nvSpPr>
          <p:spPr bwMode="gray">
            <a:xfrm>
              <a:off x="11352213" y="3989388"/>
              <a:ext cx="382587" cy="358775"/>
            </a:xfrm>
            <a:custGeom>
              <a:avLst/>
              <a:gdLst>
                <a:gd name="T0" fmla="*/ 63 w 114"/>
                <a:gd name="T1" fmla="*/ 11 h 114"/>
                <a:gd name="T2" fmla="*/ 33 w 114"/>
                <a:gd name="T3" fmla="*/ 24 h 114"/>
                <a:gd name="T4" fmla="*/ 0 w 114"/>
                <a:gd name="T5" fmla="*/ 114 h 114"/>
                <a:gd name="T6" fmla="*/ 45 w 114"/>
                <a:gd name="T7" fmla="*/ 91 h 114"/>
                <a:gd name="T8" fmla="*/ 25 w 114"/>
                <a:gd name="T9" fmla="*/ 68 h 114"/>
                <a:gd name="T10" fmla="*/ 51 w 114"/>
                <a:gd name="T11" fmla="*/ 88 h 114"/>
                <a:gd name="T12" fmla="*/ 60 w 114"/>
                <a:gd name="T13" fmla="*/ 84 h 114"/>
                <a:gd name="T14" fmla="*/ 61 w 114"/>
                <a:gd name="T15" fmla="*/ 59 h 114"/>
                <a:gd name="T16" fmla="*/ 47 w 114"/>
                <a:gd name="T17" fmla="*/ 38 h 114"/>
                <a:gd name="T18" fmla="*/ 62 w 114"/>
                <a:gd name="T19" fmla="*/ 47 h 114"/>
                <a:gd name="T20" fmla="*/ 63 w 114"/>
                <a:gd name="T21" fmla="*/ 11 h 114"/>
                <a:gd name="T22" fmla="*/ 83 w 114"/>
                <a:gd name="T23" fmla="*/ 0 h 114"/>
                <a:gd name="T24" fmla="*/ 66 w 114"/>
                <a:gd name="T25" fmla="*/ 10 h 114"/>
                <a:gd name="T26" fmla="*/ 69 w 114"/>
                <a:gd name="T27" fmla="*/ 69 h 114"/>
                <a:gd name="T28" fmla="*/ 89 w 114"/>
                <a:gd name="T29" fmla="*/ 54 h 114"/>
                <a:gd name="T30" fmla="*/ 69 w 114"/>
                <a:gd name="T31" fmla="*/ 79 h 114"/>
                <a:gd name="T32" fmla="*/ 69 w 114"/>
                <a:gd name="T33" fmla="*/ 80 h 114"/>
                <a:gd name="T34" fmla="*/ 114 w 114"/>
                <a:gd name="T35" fmla="*/ 62 h 114"/>
                <a:gd name="T36" fmla="*/ 83 w 114"/>
                <a:gd name="T3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4">
                  <a:moveTo>
                    <a:pt x="63" y="11"/>
                  </a:moveTo>
                  <a:cubicBezTo>
                    <a:pt x="54" y="16"/>
                    <a:pt x="44" y="21"/>
                    <a:pt x="33" y="24"/>
                  </a:cubicBezTo>
                  <a:cubicBezTo>
                    <a:pt x="18" y="53"/>
                    <a:pt x="2" y="88"/>
                    <a:pt x="0" y="114"/>
                  </a:cubicBezTo>
                  <a:cubicBezTo>
                    <a:pt x="15" y="106"/>
                    <a:pt x="30" y="98"/>
                    <a:pt x="45" y="91"/>
                  </a:cubicBezTo>
                  <a:cubicBezTo>
                    <a:pt x="25" y="68"/>
                    <a:pt x="25" y="68"/>
                    <a:pt x="25" y="68"/>
                  </a:cubicBezTo>
                  <a:cubicBezTo>
                    <a:pt x="51" y="88"/>
                    <a:pt x="51" y="88"/>
                    <a:pt x="51" y="88"/>
                  </a:cubicBezTo>
                  <a:cubicBezTo>
                    <a:pt x="54" y="87"/>
                    <a:pt x="57" y="85"/>
                    <a:pt x="60" y="84"/>
                  </a:cubicBezTo>
                  <a:cubicBezTo>
                    <a:pt x="61" y="59"/>
                    <a:pt x="61" y="59"/>
                    <a:pt x="61" y="59"/>
                  </a:cubicBezTo>
                  <a:cubicBezTo>
                    <a:pt x="47" y="38"/>
                    <a:pt x="47" y="38"/>
                    <a:pt x="47" y="38"/>
                  </a:cubicBezTo>
                  <a:cubicBezTo>
                    <a:pt x="62" y="47"/>
                    <a:pt x="62" y="47"/>
                    <a:pt x="62" y="47"/>
                  </a:cubicBezTo>
                  <a:cubicBezTo>
                    <a:pt x="63" y="11"/>
                    <a:pt x="63" y="11"/>
                    <a:pt x="63" y="11"/>
                  </a:cubicBezTo>
                  <a:moveTo>
                    <a:pt x="83" y="0"/>
                  </a:moveTo>
                  <a:cubicBezTo>
                    <a:pt x="77" y="4"/>
                    <a:pt x="72" y="7"/>
                    <a:pt x="66" y="10"/>
                  </a:cubicBezTo>
                  <a:cubicBezTo>
                    <a:pt x="69" y="69"/>
                    <a:pt x="69" y="69"/>
                    <a:pt x="69" y="69"/>
                  </a:cubicBezTo>
                  <a:cubicBezTo>
                    <a:pt x="89" y="54"/>
                    <a:pt x="89" y="54"/>
                    <a:pt x="89" y="54"/>
                  </a:cubicBezTo>
                  <a:cubicBezTo>
                    <a:pt x="69" y="79"/>
                    <a:pt x="69" y="79"/>
                    <a:pt x="69" y="79"/>
                  </a:cubicBezTo>
                  <a:cubicBezTo>
                    <a:pt x="69" y="80"/>
                    <a:pt x="69" y="80"/>
                    <a:pt x="69" y="80"/>
                  </a:cubicBezTo>
                  <a:cubicBezTo>
                    <a:pt x="84" y="74"/>
                    <a:pt x="99" y="68"/>
                    <a:pt x="114" y="62"/>
                  </a:cubicBezTo>
                  <a:cubicBezTo>
                    <a:pt x="105" y="40"/>
                    <a:pt x="93" y="17"/>
                    <a:pt x="83" y="0"/>
                  </a:cubicBezTo>
                </a:path>
              </a:pathLst>
            </a:custGeom>
            <a:solidFill>
              <a:srgbClr val="A7CD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1" name="Freeform 242"/>
            <p:cNvSpPr>
              <a:spLocks/>
            </p:cNvSpPr>
            <p:nvPr userDrawn="1"/>
          </p:nvSpPr>
          <p:spPr bwMode="gray">
            <a:xfrm>
              <a:off x="11463338" y="3900488"/>
              <a:ext cx="166687" cy="163512"/>
            </a:xfrm>
            <a:custGeom>
              <a:avLst/>
              <a:gdLst>
                <a:gd name="T0" fmla="*/ 32 w 50"/>
                <a:gd name="T1" fmla="*/ 0 h 52"/>
                <a:gd name="T2" fmla="*/ 0 w 50"/>
                <a:gd name="T3" fmla="*/ 52 h 52"/>
                <a:gd name="T4" fmla="*/ 30 w 50"/>
                <a:gd name="T5" fmla="*/ 39 h 52"/>
                <a:gd name="T6" fmla="*/ 32 w 50"/>
                <a:gd name="T7" fmla="*/ 14 h 52"/>
                <a:gd name="T8" fmla="*/ 33 w 50"/>
                <a:gd name="T9" fmla="*/ 38 h 52"/>
                <a:gd name="T10" fmla="*/ 50 w 50"/>
                <a:gd name="T11" fmla="*/ 28 h 52"/>
                <a:gd name="T12" fmla="*/ 32 w 50"/>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0" h="52">
                  <a:moveTo>
                    <a:pt x="32" y="0"/>
                  </a:moveTo>
                  <a:cubicBezTo>
                    <a:pt x="32" y="0"/>
                    <a:pt x="16" y="23"/>
                    <a:pt x="0" y="52"/>
                  </a:cubicBezTo>
                  <a:cubicBezTo>
                    <a:pt x="11" y="49"/>
                    <a:pt x="21" y="44"/>
                    <a:pt x="30" y="39"/>
                  </a:cubicBezTo>
                  <a:cubicBezTo>
                    <a:pt x="32" y="14"/>
                    <a:pt x="32" y="14"/>
                    <a:pt x="32" y="14"/>
                  </a:cubicBezTo>
                  <a:cubicBezTo>
                    <a:pt x="33" y="38"/>
                    <a:pt x="33" y="38"/>
                    <a:pt x="33" y="38"/>
                  </a:cubicBezTo>
                  <a:cubicBezTo>
                    <a:pt x="39" y="35"/>
                    <a:pt x="44" y="32"/>
                    <a:pt x="50" y="28"/>
                  </a:cubicBezTo>
                  <a:cubicBezTo>
                    <a:pt x="39" y="11"/>
                    <a:pt x="32" y="0"/>
                    <a:pt x="32" y="0"/>
                  </a:cubicBezTo>
                </a:path>
              </a:pathLst>
            </a:custGeom>
            <a:solidFill>
              <a:srgbClr val="A4C7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2" name="Freeform 243"/>
            <p:cNvSpPr>
              <a:spLocks noEditPoints="1"/>
            </p:cNvSpPr>
            <p:nvPr userDrawn="1"/>
          </p:nvSpPr>
          <p:spPr bwMode="gray">
            <a:xfrm>
              <a:off x="11352213" y="4183063"/>
              <a:ext cx="434975" cy="381000"/>
            </a:xfrm>
            <a:custGeom>
              <a:avLst/>
              <a:gdLst>
                <a:gd name="T0" fmla="*/ 45 w 130"/>
                <a:gd name="T1" fmla="*/ 29 h 121"/>
                <a:gd name="T2" fmla="*/ 0 w 130"/>
                <a:gd name="T3" fmla="*/ 52 h 121"/>
                <a:gd name="T4" fmla="*/ 0 w 130"/>
                <a:gd name="T5" fmla="*/ 57 h 121"/>
                <a:gd name="T6" fmla="*/ 55 w 130"/>
                <a:gd name="T7" fmla="*/ 121 h 121"/>
                <a:gd name="T8" fmla="*/ 57 w 130"/>
                <a:gd name="T9" fmla="*/ 93 h 121"/>
                <a:gd name="T10" fmla="*/ 16 w 130"/>
                <a:gd name="T11" fmla="*/ 46 h 121"/>
                <a:gd name="T12" fmla="*/ 57 w 130"/>
                <a:gd name="T13" fmla="*/ 81 h 121"/>
                <a:gd name="T14" fmla="*/ 59 w 130"/>
                <a:gd name="T15" fmla="*/ 45 h 121"/>
                <a:gd name="T16" fmla="*/ 45 w 130"/>
                <a:gd name="T17" fmla="*/ 29 h 121"/>
                <a:gd name="T18" fmla="*/ 60 w 130"/>
                <a:gd name="T19" fmla="*/ 22 h 121"/>
                <a:gd name="T20" fmla="*/ 51 w 130"/>
                <a:gd name="T21" fmla="*/ 26 h 121"/>
                <a:gd name="T22" fmla="*/ 60 w 130"/>
                <a:gd name="T23" fmla="*/ 33 h 121"/>
                <a:gd name="T24" fmla="*/ 60 w 130"/>
                <a:gd name="T25" fmla="*/ 22 h 121"/>
                <a:gd name="T26" fmla="*/ 114 w 130"/>
                <a:gd name="T27" fmla="*/ 0 h 121"/>
                <a:gd name="T28" fmla="*/ 69 w 130"/>
                <a:gd name="T29" fmla="*/ 18 h 121"/>
                <a:gd name="T30" fmla="*/ 70 w 130"/>
                <a:gd name="T31" fmla="*/ 44 h 121"/>
                <a:gd name="T32" fmla="*/ 101 w 130"/>
                <a:gd name="T33" fmla="*/ 20 h 121"/>
                <a:gd name="T34" fmla="*/ 71 w 130"/>
                <a:gd name="T35" fmla="*/ 54 h 121"/>
                <a:gd name="T36" fmla="*/ 73 w 130"/>
                <a:gd name="T37" fmla="*/ 94 h 121"/>
                <a:gd name="T38" fmla="*/ 111 w 130"/>
                <a:gd name="T39" fmla="*/ 63 h 121"/>
                <a:gd name="T40" fmla="*/ 73 w 130"/>
                <a:gd name="T41" fmla="*/ 105 h 121"/>
                <a:gd name="T42" fmla="*/ 74 w 130"/>
                <a:gd name="T43" fmla="*/ 121 h 121"/>
                <a:gd name="T44" fmla="*/ 130 w 130"/>
                <a:gd name="T45" fmla="*/ 57 h 121"/>
                <a:gd name="T46" fmla="*/ 114 w 130"/>
                <a:gd name="T47"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0" h="121">
                  <a:moveTo>
                    <a:pt x="45" y="29"/>
                  </a:moveTo>
                  <a:cubicBezTo>
                    <a:pt x="30" y="36"/>
                    <a:pt x="15" y="44"/>
                    <a:pt x="0" y="52"/>
                  </a:cubicBezTo>
                  <a:cubicBezTo>
                    <a:pt x="0" y="54"/>
                    <a:pt x="0" y="55"/>
                    <a:pt x="0" y="57"/>
                  </a:cubicBezTo>
                  <a:cubicBezTo>
                    <a:pt x="0" y="90"/>
                    <a:pt x="24" y="117"/>
                    <a:pt x="55" y="121"/>
                  </a:cubicBezTo>
                  <a:cubicBezTo>
                    <a:pt x="57" y="93"/>
                    <a:pt x="57" y="93"/>
                    <a:pt x="57" y="93"/>
                  </a:cubicBezTo>
                  <a:cubicBezTo>
                    <a:pt x="16" y="46"/>
                    <a:pt x="16" y="46"/>
                    <a:pt x="16" y="46"/>
                  </a:cubicBezTo>
                  <a:cubicBezTo>
                    <a:pt x="57" y="81"/>
                    <a:pt x="57" y="81"/>
                    <a:pt x="57" y="81"/>
                  </a:cubicBezTo>
                  <a:cubicBezTo>
                    <a:pt x="59" y="45"/>
                    <a:pt x="59" y="45"/>
                    <a:pt x="59" y="45"/>
                  </a:cubicBezTo>
                  <a:cubicBezTo>
                    <a:pt x="45" y="29"/>
                    <a:pt x="45" y="29"/>
                    <a:pt x="45" y="29"/>
                  </a:cubicBezTo>
                  <a:moveTo>
                    <a:pt x="60" y="22"/>
                  </a:moveTo>
                  <a:cubicBezTo>
                    <a:pt x="57" y="23"/>
                    <a:pt x="54" y="25"/>
                    <a:pt x="51" y="26"/>
                  </a:cubicBezTo>
                  <a:cubicBezTo>
                    <a:pt x="60" y="33"/>
                    <a:pt x="60" y="33"/>
                    <a:pt x="60" y="33"/>
                  </a:cubicBezTo>
                  <a:cubicBezTo>
                    <a:pt x="60" y="22"/>
                    <a:pt x="60" y="22"/>
                    <a:pt x="60" y="22"/>
                  </a:cubicBezTo>
                  <a:moveTo>
                    <a:pt x="114" y="0"/>
                  </a:moveTo>
                  <a:cubicBezTo>
                    <a:pt x="99" y="6"/>
                    <a:pt x="84" y="12"/>
                    <a:pt x="69" y="18"/>
                  </a:cubicBezTo>
                  <a:cubicBezTo>
                    <a:pt x="70" y="44"/>
                    <a:pt x="70" y="44"/>
                    <a:pt x="70" y="44"/>
                  </a:cubicBezTo>
                  <a:cubicBezTo>
                    <a:pt x="101" y="20"/>
                    <a:pt x="101" y="20"/>
                    <a:pt x="101" y="20"/>
                  </a:cubicBezTo>
                  <a:cubicBezTo>
                    <a:pt x="71" y="54"/>
                    <a:pt x="71" y="54"/>
                    <a:pt x="71" y="54"/>
                  </a:cubicBezTo>
                  <a:cubicBezTo>
                    <a:pt x="73" y="94"/>
                    <a:pt x="73" y="94"/>
                    <a:pt x="73" y="94"/>
                  </a:cubicBezTo>
                  <a:cubicBezTo>
                    <a:pt x="111" y="63"/>
                    <a:pt x="111" y="63"/>
                    <a:pt x="111" y="63"/>
                  </a:cubicBezTo>
                  <a:cubicBezTo>
                    <a:pt x="73" y="105"/>
                    <a:pt x="73" y="105"/>
                    <a:pt x="73" y="105"/>
                  </a:cubicBezTo>
                  <a:cubicBezTo>
                    <a:pt x="74" y="121"/>
                    <a:pt x="74" y="121"/>
                    <a:pt x="74" y="121"/>
                  </a:cubicBezTo>
                  <a:cubicBezTo>
                    <a:pt x="106" y="117"/>
                    <a:pt x="130" y="90"/>
                    <a:pt x="130" y="57"/>
                  </a:cubicBezTo>
                  <a:cubicBezTo>
                    <a:pt x="130" y="41"/>
                    <a:pt x="123" y="21"/>
                    <a:pt x="114" y="0"/>
                  </a:cubicBezTo>
                </a:path>
              </a:pathLst>
            </a:custGeom>
            <a:solidFill>
              <a:srgbClr val="A1CE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3" name="Freeform 244"/>
            <p:cNvSpPr>
              <a:spLocks/>
            </p:cNvSpPr>
            <p:nvPr userDrawn="1"/>
          </p:nvSpPr>
          <p:spPr bwMode="gray">
            <a:xfrm>
              <a:off x="11536363" y="3944938"/>
              <a:ext cx="63500" cy="622300"/>
            </a:xfrm>
            <a:custGeom>
              <a:avLst/>
              <a:gdLst>
                <a:gd name="T0" fmla="*/ 10 w 19"/>
                <a:gd name="T1" fmla="*/ 0 h 198"/>
                <a:gd name="T2" fmla="*/ 8 w 19"/>
                <a:gd name="T3" fmla="*/ 25 h 198"/>
                <a:gd name="T4" fmla="*/ 7 w 19"/>
                <a:gd name="T5" fmla="*/ 61 h 198"/>
                <a:gd name="T6" fmla="*/ 11 w 19"/>
                <a:gd name="T7" fmla="*/ 64 h 198"/>
                <a:gd name="T8" fmla="*/ 7 w 19"/>
                <a:gd name="T9" fmla="*/ 73 h 198"/>
                <a:gd name="T10" fmla="*/ 6 w 19"/>
                <a:gd name="T11" fmla="*/ 73 h 198"/>
                <a:gd name="T12" fmla="*/ 5 w 19"/>
                <a:gd name="T13" fmla="*/ 98 h 198"/>
                <a:gd name="T14" fmla="*/ 5 w 19"/>
                <a:gd name="T15" fmla="*/ 109 h 198"/>
                <a:gd name="T16" fmla="*/ 8 w 19"/>
                <a:gd name="T17" fmla="*/ 111 h 198"/>
                <a:gd name="T18" fmla="*/ 7 w 19"/>
                <a:gd name="T19" fmla="*/ 124 h 198"/>
                <a:gd name="T20" fmla="*/ 4 w 19"/>
                <a:gd name="T21" fmla="*/ 121 h 198"/>
                <a:gd name="T22" fmla="*/ 2 w 19"/>
                <a:gd name="T23" fmla="*/ 157 h 198"/>
                <a:gd name="T24" fmla="*/ 7 w 19"/>
                <a:gd name="T25" fmla="*/ 160 h 198"/>
                <a:gd name="T26" fmla="*/ 7 w 19"/>
                <a:gd name="T27" fmla="*/ 174 h 198"/>
                <a:gd name="T28" fmla="*/ 2 w 19"/>
                <a:gd name="T29" fmla="*/ 169 h 198"/>
                <a:gd name="T30" fmla="*/ 0 w 19"/>
                <a:gd name="T31" fmla="*/ 197 h 198"/>
                <a:gd name="T32" fmla="*/ 10 w 19"/>
                <a:gd name="T33" fmla="*/ 198 h 198"/>
                <a:gd name="T34" fmla="*/ 19 w 19"/>
                <a:gd name="T35" fmla="*/ 197 h 198"/>
                <a:gd name="T36" fmla="*/ 18 w 19"/>
                <a:gd name="T37" fmla="*/ 181 h 198"/>
                <a:gd name="T38" fmla="*/ 10 w 19"/>
                <a:gd name="T39" fmla="*/ 191 h 198"/>
                <a:gd name="T40" fmla="*/ 10 w 19"/>
                <a:gd name="T41" fmla="*/ 177 h 198"/>
                <a:gd name="T42" fmla="*/ 18 w 19"/>
                <a:gd name="T43" fmla="*/ 170 h 198"/>
                <a:gd name="T44" fmla="*/ 16 w 19"/>
                <a:gd name="T45" fmla="*/ 130 h 198"/>
                <a:gd name="T46" fmla="*/ 10 w 19"/>
                <a:gd name="T47" fmla="*/ 138 h 198"/>
                <a:gd name="T48" fmla="*/ 8 w 19"/>
                <a:gd name="T49" fmla="*/ 125 h 198"/>
                <a:gd name="T50" fmla="*/ 15 w 19"/>
                <a:gd name="T51" fmla="*/ 120 h 198"/>
                <a:gd name="T52" fmla="*/ 14 w 19"/>
                <a:gd name="T53" fmla="*/ 94 h 198"/>
                <a:gd name="T54" fmla="*/ 14 w 19"/>
                <a:gd name="T55" fmla="*/ 93 h 198"/>
                <a:gd name="T56" fmla="*/ 10 w 19"/>
                <a:gd name="T57" fmla="*/ 99 h 198"/>
                <a:gd name="T58" fmla="*/ 7 w 19"/>
                <a:gd name="T59" fmla="*/ 88 h 198"/>
                <a:gd name="T60" fmla="*/ 14 w 19"/>
                <a:gd name="T61" fmla="*/ 83 h 198"/>
                <a:gd name="T62" fmla="*/ 11 w 19"/>
                <a:gd name="T63" fmla="*/ 24 h 198"/>
                <a:gd name="T64" fmla="*/ 10 w 19"/>
                <a:gd name="T6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 h="198">
                  <a:moveTo>
                    <a:pt x="10" y="0"/>
                  </a:moveTo>
                  <a:cubicBezTo>
                    <a:pt x="8" y="25"/>
                    <a:pt x="8" y="25"/>
                    <a:pt x="8" y="25"/>
                  </a:cubicBezTo>
                  <a:cubicBezTo>
                    <a:pt x="7" y="61"/>
                    <a:pt x="7" y="61"/>
                    <a:pt x="7" y="61"/>
                  </a:cubicBezTo>
                  <a:cubicBezTo>
                    <a:pt x="11" y="64"/>
                    <a:pt x="11" y="64"/>
                    <a:pt x="11" y="64"/>
                  </a:cubicBezTo>
                  <a:cubicBezTo>
                    <a:pt x="7" y="73"/>
                    <a:pt x="7" y="73"/>
                    <a:pt x="7" y="73"/>
                  </a:cubicBezTo>
                  <a:cubicBezTo>
                    <a:pt x="6" y="73"/>
                    <a:pt x="6" y="73"/>
                    <a:pt x="6" y="73"/>
                  </a:cubicBezTo>
                  <a:cubicBezTo>
                    <a:pt x="5" y="98"/>
                    <a:pt x="5" y="98"/>
                    <a:pt x="5" y="98"/>
                  </a:cubicBezTo>
                  <a:cubicBezTo>
                    <a:pt x="5" y="109"/>
                    <a:pt x="5" y="109"/>
                    <a:pt x="5" y="109"/>
                  </a:cubicBezTo>
                  <a:cubicBezTo>
                    <a:pt x="8" y="111"/>
                    <a:pt x="8" y="111"/>
                    <a:pt x="8" y="111"/>
                  </a:cubicBezTo>
                  <a:cubicBezTo>
                    <a:pt x="7" y="124"/>
                    <a:pt x="7" y="124"/>
                    <a:pt x="7" y="124"/>
                  </a:cubicBezTo>
                  <a:cubicBezTo>
                    <a:pt x="4" y="121"/>
                    <a:pt x="4" y="121"/>
                    <a:pt x="4" y="121"/>
                  </a:cubicBezTo>
                  <a:cubicBezTo>
                    <a:pt x="2" y="157"/>
                    <a:pt x="2" y="157"/>
                    <a:pt x="2" y="157"/>
                  </a:cubicBezTo>
                  <a:cubicBezTo>
                    <a:pt x="7" y="160"/>
                    <a:pt x="7" y="160"/>
                    <a:pt x="7" y="160"/>
                  </a:cubicBezTo>
                  <a:cubicBezTo>
                    <a:pt x="7" y="174"/>
                    <a:pt x="7" y="174"/>
                    <a:pt x="7" y="174"/>
                  </a:cubicBezTo>
                  <a:cubicBezTo>
                    <a:pt x="2" y="169"/>
                    <a:pt x="2" y="169"/>
                    <a:pt x="2" y="169"/>
                  </a:cubicBezTo>
                  <a:cubicBezTo>
                    <a:pt x="0" y="197"/>
                    <a:pt x="0" y="197"/>
                    <a:pt x="0" y="197"/>
                  </a:cubicBezTo>
                  <a:cubicBezTo>
                    <a:pt x="3" y="198"/>
                    <a:pt x="7" y="198"/>
                    <a:pt x="10" y="198"/>
                  </a:cubicBezTo>
                  <a:cubicBezTo>
                    <a:pt x="13" y="198"/>
                    <a:pt x="16" y="198"/>
                    <a:pt x="19" y="197"/>
                  </a:cubicBezTo>
                  <a:cubicBezTo>
                    <a:pt x="18" y="181"/>
                    <a:pt x="18" y="181"/>
                    <a:pt x="18" y="181"/>
                  </a:cubicBezTo>
                  <a:cubicBezTo>
                    <a:pt x="10" y="191"/>
                    <a:pt x="10" y="191"/>
                    <a:pt x="10" y="191"/>
                  </a:cubicBezTo>
                  <a:cubicBezTo>
                    <a:pt x="10" y="177"/>
                    <a:pt x="10" y="177"/>
                    <a:pt x="10" y="177"/>
                  </a:cubicBezTo>
                  <a:cubicBezTo>
                    <a:pt x="18" y="170"/>
                    <a:pt x="18" y="170"/>
                    <a:pt x="18" y="170"/>
                  </a:cubicBezTo>
                  <a:cubicBezTo>
                    <a:pt x="16" y="130"/>
                    <a:pt x="16" y="130"/>
                    <a:pt x="16" y="130"/>
                  </a:cubicBezTo>
                  <a:cubicBezTo>
                    <a:pt x="10" y="138"/>
                    <a:pt x="10" y="138"/>
                    <a:pt x="10" y="138"/>
                  </a:cubicBezTo>
                  <a:cubicBezTo>
                    <a:pt x="8" y="125"/>
                    <a:pt x="8" y="125"/>
                    <a:pt x="8" y="125"/>
                  </a:cubicBezTo>
                  <a:cubicBezTo>
                    <a:pt x="15" y="120"/>
                    <a:pt x="15" y="120"/>
                    <a:pt x="15" y="120"/>
                  </a:cubicBezTo>
                  <a:cubicBezTo>
                    <a:pt x="14" y="94"/>
                    <a:pt x="14" y="94"/>
                    <a:pt x="14" y="94"/>
                  </a:cubicBezTo>
                  <a:cubicBezTo>
                    <a:pt x="14" y="93"/>
                    <a:pt x="14" y="93"/>
                    <a:pt x="14" y="93"/>
                  </a:cubicBezTo>
                  <a:cubicBezTo>
                    <a:pt x="10" y="99"/>
                    <a:pt x="10" y="99"/>
                    <a:pt x="10" y="99"/>
                  </a:cubicBezTo>
                  <a:cubicBezTo>
                    <a:pt x="7" y="88"/>
                    <a:pt x="7" y="88"/>
                    <a:pt x="7" y="88"/>
                  </a:cubicBezTo>
                  <a:cubicBezTo>
                    <a:pt x="14" y="83"/>
                    <a:pt x="14" y="83"/>
                    <a:pt x="14" y="83"/>
                  </a:cubicBezTo>
                  <a:cubicBezTo>
                    <a:pt x="11" y="24"/>
                    <a:pt x="11" y="24"/>
                    <a:pt x="11" y="24"/>
                  </a:cubicBezTo>
                  <a:cubicBezTo>
                    <a:pt x="10" y="0"/>
                    <a:pt x="10" y="0"/>
                    <a:pt x="10" y="0"/>
                  </a:cubicBezTo>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4" name="Freeform 245"/>
            <p:cNvSpPr>
              <a:spLocks/>
            </p:cNvSpPr>
            <p:nvPr userDrawn="1"/>
          </p:nvSpPr>
          <p:spPr bwMode="gray">
            <a:xfrm>
              <a:off x="11569700" y="4381500"/>
              <a:ext cx="153987" cy="163512"/>
            </a:xfrm>
            <a:custGeom>
              <a:avLst/>
              <a:gdLst>
                <a:gd name="T0" fmla="*/ 97 w 97"/>
                <a:gd name="T1" fmla="*/ 0 h 103"/>
                <a:gd name="T2" fmla="*/ 17 w 97"/>
                <a:gd name="T3" fmla="*/ 62 h 103"/>
                <a:gd name="T4" fmla="*/ 0 w 97"/>
                <a:gd name="T5" fmla="*/ 76 h 103"/>
                <a:gd name="T6" fmla="*/ 0 w 97"/>
                <a:gd name="T7" fmla="*/ 103 h 103"/>
                <a:gd name="T8" fmla="*/ 17 w 97"/>
                <a:gd name="T9" fmla="*/ 84 h 103"/>
                <a:gd name="T10" fmla="*/ 97 w 97"/>
                <a:gd name="T11" fmla="*/ 0 h 103"/>
              </a:gdLst>
              <a:ahLst/>
              <a:cxnLst>
                <a:cxn ang="0">
                  <a:pos x="T0" y="T1"/>
                </a:cxn>
                <a:cxn ang="0">
                  <a:pos x="T2" y="T3"/>
                </a:cxn>
                <a:cxn ang="0">
                  <a:pos x="T4" y="T5"/>
                </a:cxn>
                <a:cxn ang="0">
                  <a:pos x="T6" y="T7"/>
                </a:cxn>
                <a:cxn ang="0">
                  <a:pos x="T8" y="T9"/>
                </a:cxn>
                <a:cxn ang="0">
                  <a:pos x="T10" y="T11"/>
                </a:cxn>
              </a:cxnLst>
              <a:rect l="0" t="0" r="r" b="b"/>
              <a:pathLst>
                <a:path w="97" h="103">
                  <a:moveTo>
                    <a:pt x="97" y="0"/>
                  </a:moveTo>
                  <a:lnTo>
                    <a:pt x="17" y="62"/>
                  </a:lnTo>
                  <a:lnTo>
                    <a:pt x="0" y="76"/>
                  </a:lnTo>
                  <a:lnTo>
                    <a:pt x="0" y="103"/>
                  </a:lnTo>
                  <a:lnTo>
                    <a:pt x="17" y="84"/>
                  </a:lnTo>
                  <a:lnTo>
                    <a:pt x="97"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5" name="Freeform 246"/>
            <p:cNvSpPr>
              <a:spLocks/>
            </p:cNvSpPr>
            <p:nvPr userDrawn="1"/>
          </p:nvSpPr>
          <p:spPr bwMode="gray">
            <a:xfrm>
              <a:off x="11569700" y="4381500"/>
              <a:ext cx="153987" cy="163512"/>
            </a:xfrm>
            <a:custGeom>
              <a:avLst/>
              <a:gdLst>
                <a:gd name="T0" fmla="*/ 97 w 97"/>
                <a:gd name="T1" fmla="*/ 0 h 103"/>
                <a:gd name="T2" fmla="*/ 17 w 97"/>
                <a:gd name="T3" fmla="*/ 62 h 103"/>
                <a:gd name="T4" fmla="*/ 0 w 97"/>
                <a:gd name="T5" fmla="*/ 76 h 103"/>
                <a:gd name="T6" fmla="*/ 0 w 97"/>
                <a:gd name="T7" fmla="*/ 103 h 103"/>
                <a:gd name="T8" fmla="*/ 17 w 97"/>
                <a:gd name="T9" fmla="*/ 84 h 103"/>
                <a:gd name="T10" fmla="*/ 97 w 97"/>
                <a:gd name="T11" fmla="*/ 0 h 103"/>
              </a:gdLst>
              <a:ahLst/>
              <a:cxnLst>
                <a:cxn ang="0">
                  <a:pos x="T0" y="T1"/>
                </a:cxn>
                <a:cxn ang="0">
                  <a:pos x="T2" y="T3"/>
                </a:cxn>
                <a:cxn ang="0">
                  <a:pos x="T4" y="T5"/>
                </a:cxn>
                <a:cxn ang="0">
                  <a:pos x="T6" y="T7"/>
                </a:cxn>
                <a:cxn ang="0">
                  <a:pos x="T8" y="T9"/>
                </a:cxn>
                <a:cxn ang="0">
                  <a:pos x="T10" y="T11"/>
                </a:cxn>
              </a:cxnLst>
              <a:rect l="0" t="0" r="r" b="b"/>
              <a:pathLst>
                <a:path w="97" h="103">
                  <a:moveTo>
                    <a:pt x="97" y="0"/>
                  </a:moveTo>
                  <a:lnTo>
                    <a:pt x="17" y="62"/>
                  </a:lnTo>
                  <a:lnTo>
                    <a:pt x="0" y="76"/>
                  </a:lnTo>
                  <a:lnTo>
                    <a:pt x="0" y="103"/>
                  </a:lnTo>
                  <a:lnTo>
                    <a:pt x="17" y="84"/>
                  </a:lnTo>
                  <a:lnTo>
                    <a:pt x="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6" name="Freeform 247"/>
            <p:cNvSpPr>
              <a:spLocks/>
            </p:cNvSpPr>
            <p:nvPr userDrawn="1"/>
          </p:nvSpPr>
          <p:spPr bwMode="gray">
            <a:xfrm>
              <a:off x="11563350" y="4246563"/>
              <a:ext cx="127000" cy="131762"/>
            </a:xfrm>
            <a:custGeom>
              <a:avLst/>
              <a:gdLst>
                <a:gd name="T0" fmla="*/ 80 w 80"/>
                <a:gd name="T1" fmla="*/ 0 h 83"/>
                <a:gd name="T2" fmla="*/ 15 w 80"/>
                <a:gd name="T3" fmla="*/ 48 h 83"/>
                <a:gd name="T4" fmla="*/ 0 w 80"/>
                <a:gd name="T5" fmla="*/ 58 h 83"/>
                <a:gd name="T6" fmla="*/ 4 w 80"/>
                <a:gd name="T7" fmla="*/ 83 h 83"/>
                <a:gd name="T8" fmla="*/ 17 w 80"/>
                <a:gd name="T9" fmla="*/ 68 h 83"/>
                <a:gd name="T10" fmla="*/ 80 w 80"/>
                <a:gd name="T11" fmla="*/ 0 h 83"/>
              </a:gdLst>
              <a:ahLst/>
              <a:cxnLst>
                <a:cxn ang="0">
                  <a:pos x="T0" y="T1"/>
                </a:cxn>
                <a:cxn ang="0">
                  <a:pos x="T2" y="T3"/>
                </a:cxn>
                <a:cxn ang="0">
                  <a:pos x="T4" y="T5"/>
                </a:cxn>
                <a:cxn ang="0">
                  <a:pos x="T6" y="T7"/>
                </a:cxn>
                <a:cxn ang="0">
                  <a:pos x="T8" y="T9"/>
                </a:cxn>
                <a:cxn ang="0">
                  <a:pos x="T10" y="T11"/>
                </a:cxn>
              </a:cxnLst>
              <a:rect l="0" t="0" r="r" b="b"/>
              <a:pathLst>
                <a:path w="80" h="83">
                  <a:moveTo>
                    <a:pt x="80" y="0"/>
                  </a:moveTo>
                  <a:lnTo>
                    <a:pt x="15" y="48"/>
                  </a:lnTo>
                  <a:lnTo>
                    <a:pt x="0" y="58"/>
                  </a:lnTo>
                  <a:lnTo>
                    <a:pt x="4" y="83"/>
                  </a:lnTo>
                  <a:lnTo>
                    <a:pt x="17" y="68"/>
                  </a:lnTo>
                  <a:lnTo>
                    <a:pt x="80"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7" name="Freeform 248"/>
            <p:cNvSpPr>
              <a:spLocks/>
            </p:cNvSpPr>
            <p:nvPr userDrawn="1"/>
          </p:nvSpPr>
          <p:spPr bwMode="gray">
            <a:xfrm>
              <a:off x="11563350" y="4246563"/>
              <a:ext cx="127000" cy="131762"/>
            </a:xfrm>
            <a:custGeom>
              <a:avLst/>
              <a:gdLst>
                <a:gd name="T0" fmla="*/ 80 w 80"/>
                <a:gd name="T1" fmla="*/ 0 h 83"/>
                <a:gd name="T2" fmla="*/ 15 w 80"/>
                <a:gd name="T3" fmla="*/ 48 h 83"/>
                <a:gd name="T4" fmla="*/ 0 w 80"/>
                <a:gd name="T5" fmla="*/ 58 h 83"/>
                <a:gd name="T6" fmla="*/ 4 w 80"/>
                <a:gd name="T7" fmla="*/ 83 h 83"/>
                <a:gd name="T8" fmla="*/ 17 w 80"/>
                <a:gd name="T9" fmla="*/ 68 h 83"/>
                <a:gd name="T10" fmla="*/ 80 w 80"/>
                <a:gd name="T11" fmla="*/ 0 h 83"/>
              </a:gdLst>
              <a:ahLst/>
              <a:cxnLst>
                <a:cxn ang="0">
                  <a:pos x="T0" y="T1"/>
                </a:cxn>
                <a:cxn ang="0">
                  <a:pos x="T2" y="T3"/>
                </a:cxn>
                <a:cxn ang="0">
                  <a:pos x="T4" y="T5"/>
                </a:cxn>
                <a:cxn ang="0">
                  <a:pos x="T6" y="T7"/>
                </a:cxn>
                <a:cxn ang="0">
                  <a:pos x="T8" y="T9"/>
                </a:cxn>
                <a:cxn ang="0">
                  <a:pos x="T10" y="T11"/>
                </a:cxn>
              </a:cxnLst>
              <a:rect l="0" t="0" r="r" b="b"/>
              <a:pathLst>
                <a:path w="80" h="83">
                  <a:moveTo>
                    <a:pt x="80" y="0"/>
                  </a:moveTo>
                  <a:lnTo>
                    <a:pt x="15" y="48"/>
                  </a:lnTo>
                  <a:lnTo>
                    <a:pt x="0" y="58"/>
                  </a:lnTo>
                  <a:lnTo>
                    <a:pt x="4" y="83"/>
                  </a:lnTo>
                  <a:lnTo>
                    <a:pt x="17" y="68"/>
                  </a:lnTo>
                  <a:lnTo>
                    <a:pt x="8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8" name="Freeform 249"/>
            <p:cNvSpPr>
              <a:spLocks/>
            </p:cNvSpPr>
            <p:nvPr userDrawn="1"/>
          </p:nvSpPr>
          <p:spPr bwMode="gray">
            <a:xfrm>
              <a:off x="11560175" y="4159250"/>
              <a:ext cx="90487" cy="96837"/>
            </a:xfrm>
            <a:custGeom>
              <a:avLst/>
              <a:gdLst>
                <a:gd name="T0" fmla="*/ 57 w 57"/>
                <a:gd name="T1" fmla="*/ 0 h 61"/>
                <a:gd name="T2" fmla="*/ 15 w 57"/>
                <a:gd name="T3" fmla="*/ 29 h 61"/>
                <a:gd name="T4" fmla="*/ 0 w 57"/>
                <a:gd name="T5" fmla="*/ 39 h 61"/>
                <a:gd name="T6" fmla="*/ 6 w 57"/>
                <a:gd name="T7" fmla="*/ 61 h 61"/>
                <a:gd name="T8" fmla="*/ 15 w 57"/>
                <a:gd name="T9" fmla="*/ 49 h 61"/>
                <a:gd name="T10" fmla="*/ 57 w 57"/>
                <a:gd name="T11" fmla="*/ 0 h 61"/>
              </a:gdLst>
              <a:ahLst/>
              <a:cxnLst>
                <a:cxn ang="0">
                  <a:pos x="T0" y="T1"/>
                </a:cxn>
                <a:cxn ang="0">
                  <a:pos x="T2" y="T3"/>
                </a:cxn>
                <a:cxn ang="0">
                  <a:pos x="T4" y="T5"/>
                </a:cxn>
                <a:cxn ang="0">
                  <a:pos x="T6" y="T7"/>
                </a:cxn>
                <a:cxn ang="0">
                  <a:pos x="T8" y="T9"/>
                </a:cxn>
                <a:cxn ang="0">
                  <a:pos x="T10" y="T11"/>
                </a:cxn>
              </a:cxnLst>
              <a:rect l="0" t="0" r="r" b="b"/>
              <a:pathLst>
                <a:path w="57" h="61">
                  <a:moveTo>
                    <a:pt x="57" y="0"/>
                  </a:moveTo>
                  <a:lnTo>
                    <a:pt x="15" y="29"/>
                  </a:lnTo>
                  <a:lnTo>
                    <a:pt x="0" y="39"/>
                  </a:lnTo>
                  <a:lnTo>
                    <a:pt x="6" y="61"/>
                  </a:lnTo>
                  <a:lnTo>
                    <a:pt x="15" y="49"/>
                  </a:lnTo>
                  <a:lnTo>
                    <a:pt x="57"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9" name="Freeform 250"/>
            <p:cNvSpPr>
              <a:spLocks/>
            </p:cNvSpPr>
            <p:nvPr userDrawn="1"/>
          </p:nvSpPr>
          <p:spPr bwMode="gray">
            <a:xfrm>
              <a:off x="11560175" y="4159250"/>
              <a:ext cx="90487" cy="96837"/>
            </a:xfrm>
            <a:custGeom>
              <a:avLst/>
              <a:gdLst>
                <a:gd name="T0" fmla="*/ 57 w 57"/>
                <a:gd name="T1" fmla="*/ 0 h 61"/>
                <a:gd name="T2" fmla="*/ 15 w 57"/>
                <a:gd name="T3" fmla="*/ 29 h 61"/>
                <a:gd name="T4" fmla="*/ 0 w 57"/>
                <a:gd name="T5" fmla="*/ 39 h 61"/>
                <a:gd name="T6" fmla="*/ 6 w 57"/>
                <a:gd name="T7" fmla="*/ 61 h 61"/>
                <a:gd name="T8" fmla="*/ 15 w 57"/>
                <a:gd name="T9" fmla="*/ 49 h 61"/>
                <a:gd name="T10" fmla="*/ 57 w 57"/>
                <a:gd name="T11" fmla="*/ 0 h 61"/>
              </a:gdLst>
              <a:ahLst/>
              <a:cxnLst>
                <a:cxn ang="0">
                  <a:pos x="T0" y="T1"/>
                </a:cxn>
                <a:cxn ang="0">
                  <a:pos x="T2" y="T3"/>
                </a:cxn>
                <a:cxn ang="0">
                  <a:pos x="T4" y="T5"/>
                </a:cxn>
                <a:cxn ang="0">
                  <a:pos x="T6" y="T7"/>
                </a:cxn>
                <a:cxn ang="0">
                  <a:pos x="T8" y="T9"/>
                </a:cxn>
                <a:cxn ang="0">
                  <a:pos x="T10" y="T11"/>
                </a:cxn>
              </a:cxnLst>
              <a:rect l="0" t="0" r="r" b="b"/>
              <a:pathLst>
                <a:path w="57" h="61">
                  <a:moveTo>
                    <a:pt x="57" y="0"/>
                  </a:moveTo>
                  <a:lnTo>
                    <a:pt x="15" y="29"/>
                  </a:lnTo>
                  <a:lnTo>
                    <a:pt x="0" y="39"/>
                  </a:lnTo>
                  <a:lnTo>
                    <a:pt x="6" y="61"/>
                  </a:lnTo>
                  <a:lnTo>
                    <a:pt x="15" y="49"/>
                  </a:lnTo>
                  <a:lnTo>
                    <a:pt x="5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0" name="Freeform 251"/>
            <p:cNvSpPr>
              <a:spLocks/>
            </p:cNvSpPr>
            <p:nvPr userDrawn="1"/>
          </p:nvSpPr>
          <p:spPr bwMode="gray">
            <a:xfrm>
              <a:off x="11406188" y="4329113"/>
              <a:ext cx="153987" cy="163512"/>
            </a:xfrm>
            <a:custGeom>
              <a:avLst/>
              <a:gdLst>
                <a:gd name="T0" fmla="*/ 0 w 97"/>
                <a:gd name="T1" fmla="*/ 0 h 103"/>
                <a:gd name="T2" fmla="*/ 86 w 97"/>
                <a:gd name="T3" fmla="*/ 93 h 103"/>
                <a:gd name="T4" fmla="*/ 97 w 97"/>
                <a:gd name="T5" fmla="*/ 103 h 103"/>
                <a:gd name="T6" fmla="*/ 97 w 97"/>
                <a:gd name="T7" fmla="*/ 75 h 103"/>
                <a:gd name="T8" fmla="*/ 86 w 97"/>
                <a:gd name="T9" fmla="*/ 69 h 103"/>
                <a:gd name="T10" fmla="*/ 0 w 97"/>
                <a:gd name="T11" fmla="*/ 0 h 103"/>
              </a:gdLst>
              <a:ahLst/>
              <a:cxnLst>
                <a:cxn ang="0">
                  <a:pos x="T0" y="T1"/>
                </a:cxn>
                <a:cxn ang="0">
                  <a:pos x="T2" y="T3"/>
                </a:cxn>
                <a:cxn ang="0">
                  <a:pos x="T4" y="T5"/>
                </a:cxn>
                <a:cxn ang="0">
                  <a:pos x="T6" y="T7"/>
                </a:cxn>
                <a:cxn ang="0">
                  <a:pos x="T8" y="T9"/>
                </a:cxn>
                <a:cxn ang="0">
                  <a:pos x="T10" y="T11"/>
                </a:cxn>
              </a:cxnLst>
              <a:rect l="0" t="0" r="r" b="b"/>
              <a:pathLst>
                <a:path w="97" h="103">
                  <a:moveTo>
                    <a:pt x="0" y="0"/>
                  </a:moveTo>
                  <a:lnTo>
                    <a:pt x="86" y="93"/>
                  </a:lnTo>
                  <a:lnTo>
                    <a:pt x="97" y="103"/>
                  </a:lnTo>
                  <a:lnTo>
                    <a:pt x="97" y="75"/>
                  </a:lnTo>
                  <a:lnTo>
                    <a:pt x="86" y="69"/>
                  </a:lnTo>
                  <a:lnTo>
                    <a:pt x="0"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1" name="Freeform 252"/>
            <p:cNvSpPr>
              <a:spLocks/>
            </p:cNvSpPr>
            <p:nvPr userDrawn="1"/>
          </p:nvSpPr>
          <p:spPr bwMode="gray">
            <a:xfrm>
              <a:off x="11406188" y="4329113"/>
              <a:ext cx="153987" cy="163512"/>
            </a:xfrm>
            <a:custGeom>
              <a:avLst/>
              <a:gdLst>
                <a:gd name="T0" fmla="*/ 0 w 97"/>
                <a:gd name="T1" fmla="*/ 0 h 103"/>
                <a:gd name="T2" fmla="*/ 86 w 97"/>
                <a:gd name="T3" fmla="*/ 93 h 103"/>
                <a:gd name="T4" fmla="*/ 97 w 97"/>
                <a:gd name="T5" fmla="*/ 103 h 103"/>
                <a:gd name="T6" fmla="*/ 97 w 97"/>
                <a:gd name="T7" fmla="*/ 75 h 103"/>
                <a:gd name="T8" fmla="*/ 86 w 97"/>
                <a:gd name="T9" fmla="*/ 69 h 103"/>
                <a:gd name="T10" fmla="*/ 0 w 97"/>
                <a:gd name="T11" fmla="*/ 0 h 103"/>
              </a:gdLst>
              <a:ahLst/>
              <a:cxnLst>
                <a:cxn ang="0">
                  <a:pos x="T0" y="T1"/>
                </a:cxn>
                <a:cxn ang="0">
                  <a:pos x="T2" y="T3"/>
                </a:cxn>
                <a:cxn ang="0">
                  <a:pos x="T4" y="T5"/>
                </a:cxn>
                <a:cxn ang="0">
                  <a:pos x="T6" y="T7"/>
                </a:cxn>
                <a:cxn ang="0">
                  <a:pos x="T8" y="T9"/>
                </a:cxn>
                <a:cxn ang="0">
                  <a:pos x="T10" y="T11"/>
                </a:cxn>
              </a:cxnLst>
              <a:rect l="0" t="0" r="r" b="b"/>
              <a:pathLst>
                <a:path w="97" h="103">
                  <a:moveTo>
                    <a:pt x="0" y="0"/>
                  </a:moveTo>
                  <a:lnTo>
                    <a:pt x="86" y="93"/>
                  </a:lnTo>
                  <a:lnTo>
                    <a:pt x="97" y="103"/>
                  </a:lnTo>
                  <a:lnTo>
                    <a:pt x="97" y="75"/>
                  </a:lnTo>
                  <a:lnTo>
                    <a:pt x="86" y="6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2" name="Freeform 253"/>
            <p:cNvSpPr>
              <a:spLocks/>
            </p:cNvSpPr>
            <p:nvPr userDrawn="1"/>
          </p:nvSpPr>
          <p:spPr bwMode="gray">
            <a:xfrm>
              <a:off x="11436350" y="4202113"/>
              <a:ext cx="127000" cy="133350"/>
            </a:xfrm>
            <a:custGeom>
              <a:avLst/>
              <a:gdLst>
                <a:gd name="T0" fmla="*/ 0 w 80"/>
                <a:gd name="T1" fmla="*/ 0 h 84"/>
                <a:gd name="T2" fmla="*/ 42 w 80"/>
                <a:gd name="T3" fmla="*/ 46 h 84"/>
                <a:gd name="T4" fmla="*/ 71 w 80"/>
                <a:gd name="T5" fmla="*/ 78 h 84"/>
                <a:gd name="T6" fmla="*/ 78 w 80"/>
                <a:gd name="T7" fmla="*/ 84 h 84"/>
                <a:gd name="T8" fmla="*/ 80 w 80"/>
                <a:gd name="T9" fmla="*/ 58 h 84"/>
                <a:gd name="T10" fmla="*/ 74 w 80"/>
                <a:gd name="T11" fmla="*/ 54 h 84"/>
                <a:gd name="T12" fmla="*/ 55 w 80"/>
                <a:gd name="T13" fmla="*/ 40 h 84"/>
                <a:gd name="T14" fmla="*/ 0 w 80"/>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84">
                  <a:moveTo>
                    <a:pt x="0" y="0"/>
                  </a:moveTo>
                  <a:lnTo>
                    <a:pt x="42" y="46"/>
                  </a:lnTo>
                  <a:lnTo>
                    <a:pt x="71" y="78"/>
                  </a:lnTo>
                  <a:lnTo>
                    <a:pt x="78" y="84"/>
                  </a:lnTo>
                  <a:lnTo>
                    <a:pt x="80" y="58"/>
                  </a:lnTo>
                  <a:lnTo>
                    <a:pt x="74" y="54"/>
                  </a:lnTo>
                  <a:lnTo>
                    <a:pt x="55" y="40"/>
                  </a:lnTo>
                  <a:lnTo>
                    <a:pt x="0"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3" name="Freeform 254"/>
            <p:cNvSpPr>
              <a:spLocks/>
            </p:cNvSpPr>
            <p:nvPr userDrawn="1"/>
          </p:nvSpPr>
          <p:spPr bwMode="gray">
            <a:xfrm>
              <a:off x="11436350" y="4202113"/>
              <a:ext cx="127000" cy="133350"/>
            </a:xfrm>
            <a:custGeom>
              <a:avLst/>
              <a:gdLst>
                <a:gd name="T0" fmla="*/ 0 w 80"/>
                <a:gd name="T1" fmla="*/ 0 h 84"/>
                <a:gd name="T2" fmla="*/ 42 w 80"/>
                <a:gd name="T3" fmla="*/ 46 h 84"/>
                <a:gd name="T4" fmla="*/ 71 w 80"/>
                <a:gd name="T5" fmla="*/ 78 h 84"/>
                <a:gd name="T6" fmla="*/ 78 w 80"/>
                <a:gd name="T7" fmla="*/ 84 h 84"/>
                <a:gd name="T8" fmla="*/ 80 w 80"/>
                <a:gd name="T9" fmla="*/ 58 h 84"/>
                <a:gd name="T10" fmla="*/ 74 w 80"/>
                <a:gd name="T11" fmla="*/ 54 h 84"/>
                <a:gd name="T12" fmla="*/ 55 w 80"/>
                <a:gd name="T13" fmla="*/ 40 h 84"/>
                <a:gd name="T14" fmla="*/ 0 w 80"/>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84">
                  <a:moveTo>
                    <a:pt x="0" y="0"/>
                  </a:moveTo>
                  <a:lnTo>
                    <a:pt x="42" y="46"/>
                  </a:lnTo>
                  <a:lnTo>
                    <a:pt x="71" y="78"/>
                  </a:lnTo>
                  <a:lnTo>
                    <a:pt x="78" y="84"/>
                  </a:lnTo>
                  <a:lnTo>
                    <a:pt x="80" y="58"/>
                  </a:lnTo>
                  <a:lnTo>
                    <a:pt x="74" y="54"/>
                  </a:lnTo>
                  <a:lnTo>
                    <a:pt x="55" y="4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4" name="Freeform 255"/>
            <p:cNvSpPr>
              <a:spLocks/>
            </p:cNvSpPr>
            <p:nvPr userDrawn="1"/>
          </p:nvSpPr>
          <p:spPr bwMode="gray">
            <a:xfrm>
              <a:off x="11509375" y="4108450"/>
              <a:ext cx="63500" cy="66675"/>
            </a:xfrm>
            <a:custGeom>
              <a:avLst/>
              <a:gdLst>
                <a:gd name="T0" fmla="*/ 0 w 40"/>
                <a:gd name="T1" fmla="*/ 0 h 42"/>
                <a:gd name="T2" fmla="*/ 30 w 40"/>
                <a:gd name="T3" fmla="*/ 42 h 42"/>
                <a:gd name="T4" fmla="*/ 32 w 40"/>
                <a:gd name="T5" fmla="*/ 42 h 42"/>
                <a:gd name="T6" fmla="*/ 40 w 40"/>
                <a:gd name="T7" fmla="*/ 24 h 42"/>
                <a:gd name="T8" fmla="*/ 32 w 40"/>
                <a:gd name="T9" fmla="*/ 18 h 42"/>
                <a:gd name="T10" fmla="*/ 0 w 40"/>
                <a:gd name="T11" fmla="*/ 0 h 42"/>
              </a:gdLst>
              <a:ahLst/>
              <a:cxnLst>
                <a:cxn ang="0">
                  <a:pos x="T0" y="T1"/>
                </a:cxn>
                <a:cxn ang="0">
                  <a:pos x="T2" y="T3"/>
                </a:cxn>
                <a:cxn ang="0">
                  <a:pos x="T4" y="T5"/>
                </a:cxn>
                <a:cxn ang="0">
                  <a:pos x="T6" y="T7"/>
                </a:cxn>
                <a:cxn ang="0">
                  <a:pos x="T8" y="T9"/>
                </a:cxn>
                <a:cxn ang="0">
                  <a:pos x="T10" y="T11"/>
                </a:cxn>
              </a:cxnLst>
              <a:rect l="0" t="0" r="r" b="b"/>
              <a:pathLst>
                <a:path w="40" h="42">
                  <a:moveTo>
                    <a:pt x="0" y="0"/>
                  </a:moveTo>
                  <a:lnTo>
                    <a:pt x="30" y="42"/>
                  </a:lnTo>
                  <a:lnTo>
                    <a:pt x="32" y="42"/>
                  </a:lnTo>
                  <a:lnTo>
                    <a:pt x="40" y="24"/>
                  </a:lnTo>
                  <a:lnTo>
                    <a:pt x="32" y="18"/>
                  </a:lnTo>
                  <a:lnTo>
                    <a:pt x="0" y="0"/>
                  </a:lnTo>
                  <a:close/>
                </a:path>
              </a:pathLst>
            </a:custGeom>
            <a:solidFill>
              <a:srgbClr val="97A6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5" name="Freeform 256"/>
            <p:cNvSpPr>
              <a:spLocks/>
            </p:cNvSpPr>
            <p:nvPr userDrawn="1"/>
          </p:nvSpPr>
          <p:spPr bwMode="gray">
            <a:xfrm>
              <a:off x="11509375" y="4108450"/>
              <a:ext cx="63500" cy="66675"/>
            </a:xfrm>
            <a:custGeom>
              <a:avLst/>
              <a:gdLst>
                <a:gd name="T0" fmla="*/ 0 w 40"/>
                <a:gd name="T1" fmla="*/ 0 h 42"/>
                <a:gd name="T2" fmla="*/ 30 w 40"/>
                <a:gd name="T3" fmla="*/ 42 h 42"/>
                <a:gd name="T4" fmla="*/ 32 w 40"/>
                <a:gd name="T5" fmla="*/ 42 h 42"/>
                <a:gd name="T6" fmla="*/ 40 w 40"/>
                <a:gd name="T7" fmla="*/ 24 h 42"/>
                <a:gd name="T8" fmla="*/ 32 w 40"/>
                <a:gd name="T9" fmla="*/ 18 h 42"/>
                <a:gd name="T10" fmla="*/ 0 w 40"/>
                <a:gd name="T11" fmla="*/ 0 h 42"/>
              </a:gdLst>
              <a:ahLst/>
              <a:cxnLst>
                <a:cxn ang="0">
                  <a:pos x="T0" y="T1"/>
                </a:cxn>
                <a:cxn ang="0">
                  <a:pos x="T2" y="T3"/>
                </a:cxn>
                <a:cxn ang="0">
                  <a:pos x="T4" y="T5"/>
                </a:cxn>
                <a:cxn ang="0">
                  <a:pos x="T6" y="T7"/>
                </a:cxn>
                <a:cxn ang="0">
                  <a:pos x="T8" y="T9"/>
                </a:cxn>
                <a:cxn ang="0">
                  <a:pos x="T10" y="T11"/>
                </a:cxn>
              </a:cxnLst>
              <a:rect l="0" t="0" r="r" b="b"/>
              <a:pathLst>
                <a:path w="40" h="42">
                  <a:moveTo>
                    <a:pt x="0" y="0"/>
                  </a:moveTo>
                  <a:lnTo>
                    <a:pt x="30" y="42"/>
                  </a:lnTo>
                  <a:lnTo>
                    <a:pt x="32" y="42"/>
                  </a:lnTo>
                  <a:lnTo>
                    <a:pt x="40" y="24"/>
                  </a:lnTo>
                  <a:lnTo>
                    <a:pt x="32" y="1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6" name="Rectangle 257"/>
            <p:cNvSpPr>
              <a:spLocks noChangeArrowheads="1"/>
            </p:cNvSpPr>
            <p:nvPr userDrawn="1"/>
          </p:nvSpPr>
          <p:spPr bwMode="gray">
            <a:xfrm>
              <a:off x="10390188" y="4621213"/>
              <a:ext cx="1085850" cy="82550"/>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7" name="Rectangle 258"/>
            <p:cNvSpPr>
              <a:spLocks noChangeArrowheads="1"/>
            </p:cNvSpPr>
            <p:nvPr userDrawn="1"/>
          </p:nvSpPr>
          <p:spPr bwMode="gray">
            <a:xfrm>
              <a:off x="10390188" y="4746625"/>
              <a:ext cx="1085850" cy="82550"/>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8" name="Rectangle 259"/>
            <p:cNvSpPr>
              <a:spLocks noChangeArrowheads="1"/>
            </p:cNvSpPr>
            <p:nvPr userDrawn="1"/>
          </p:nvSpPr>
          <p:spPr bwMode="gray">
            <a:xfrm>
              <a:off x="10390188" y="4941888"/>
              <a:ext cx="42862" cy="252412"/>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9" name="Rectangle 260"/>
            <p:cNvSpPr>
              <a:spLocks noChangeArrowheads="1"/>
            </p:cNvSpPr>
            <p:nvPr userDrawn="1"/>
          </p:nvSpPr>
          <p:spPr bwMode="gray">
            <a:xfrm>
              <a:off x="10463213" y="4633913"/>
              <a:ext cx="47625" cy="487362"/>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0" name="Rectangle 261"/>
            <p:cNvSpPr>
              <a:spLocks noChangeArrowheads="1"/>
            </p:cNvSpPr>
            <p:nvPr userDrawn="1"/>
          </p:nvSpPr>
          <p:spPr bwMode="gray">
            <a:xfrm>
              <a:off x="11355388" y="4633913"/>
              <a:ext cx="42862" cy="487362"/>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1" name="Rectangle 262"/>
            <p:cNvSpPr>
              <a:spLocks noChangeArrowheads="1"/>
            </p:cNvSpPr>
            <p:nvPr userDrawn="1"/>
          </p:nvSpPr>
          <p:spPr bwMode="gray">
            <a:xfrm>
              <a:off x="11428413" y="4941888"/>
              <a:ext cx="47625" cy="252412"/>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2" name="Rectangle 263"/>
            <p:cNvSpPr>
              <a:spLocks noChangeArrowheads="1"/>
            </p:cNvSpPr>
            <p:nvPr userDrawn="1"/>
          </p:nvSpPr>
          <p:spPr bwMode="gray">
            <a:xfrm>
              <a:off x="10390188" y="4929188"/>
              <a:ext cx="1085850" cy="85725"/>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3" name="Rectangle 264"/>
            <p:cNvSpPr>
              <a:spLocks noChangeArrowheads="1"/>
            </p:cNvSpPr>
            <p:nvPr userDrawn="1"/>
          </p:nvSpPr>
          <p:spPr bwMode="gray">
            <a:xfrm>
              <a:off x="3646488" y="4621213"/>
              <a:ext cx="1085850" cy="82550"/>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4" name="Rectangle 265"/>
            <p:cNvSpPr>
              <a:spLocks noChangeArrowheads="1"/>
            </p:cNvSpPr>
            <p:nvPr userDrawn="1"/>
          </p:nvSpPr>
          <p:spPr bwMode="gray">
            <a:xfrm>
              <a:off x="3646488" y="4746625"/>
              <a:ext cx="1085850" cy="82550"/>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5" name="Rectangle 266"/>
            <p:cNvSpPr>
              <a:spLocks noChangeArrowheads="1"/>
            </p:cNvSpPr>
            <p:nvPr userDrawn="1"/>
          </p:nvSpPr>
          <p:spPr bwMode="gray">
            <a:xfrm>
              <a:off x="3646488" y="4941888"/>
              <a:ext cx="47625" cy="252412"/>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6" name="Rectangle 267"/>
            <p:cNvSpPr>
              <a:spLocks noChangeArrowheads="1"/>
            </p:cNvSpPr>
            <p:nvPr userDrawn="1"/>
          </p:nvSpPr>
          <p:spPr bwMode="gray">
            <a:xfrm>
              <a:off x="3724275" y="4633913"/>
              <a:ext cx="42862" cy="487362"/>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7" name="Rectangle 268"/>
            <p:cNvSpPr>
              <a:spLocks noChangeArrowheads="1"/>
            </p:cNvSpPr>
            <p:nvPr userDrawn="1"/>
          </p:nvSpPr>
          <p:spPr bwMode="gray">
            <a:xfrm>
              <a:off x="4611688" y="4633913"/>
              <a:ext cx="47625" cy="487362"/>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8" name="Rectangle 269"/>
            <p:cNvSpPr>
              <a:spLocks noChangeArrowheads="1"/>
            </p:cNvSpPr>
            <p:nvPr userDrawn="1"/>
          </p:nvSpPr>
          <p:spPr bwMode="gray">
            <a:xfrm>
              <a:off x="4689475" y="4941888"/>
              <a:ext cx="42862" cy="252412"/>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9" name="Rectangle 270"/>
            <p:cNvSpPr>
              <a:spLocks noChangeArrowheads="1"/>
            </p:cNvSpPr>
            <p:nvPr userDrawn="1"/>
          </p:nvSpPr>
          <p:spPr bwMode="gray">
            <a:xfrm>
              <a:off x="3646488" y="4929188"/>
              <a:ext cx="1085850" cy="85725"/>
            </a:xfrm>
            <a:prstGeom prst="rect">
              <a:avLst/>
            </a:prstGeom>
            <a:solidFill>
              <a:srgbClr val="5434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80" name="Oval 271"/>
            <p:cNvSpPr>
              <a:spLocks noChangeArrowheads="1"/>
            </p:cNvSpPr>
            <p:nvPr userDrawn="1"/>
          </p:nvSpPr>
          <p:spPr bwMode="gray">
            <a:xfrm>
              <a:off x="10329863" y="4186238"/>
              <a:ext cx="100012" cy="920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81" name="Freeform 272"/>
            <p:cNvSpPr>
              <a:spLocks noEditPoints="1"/>
            </p:cNvSpPr>
            <p:nvPr userDrawn="1"/>
          </p:nvSpPr>
          <p:spPr bwMode="gray">
            <a:xfrm>
              <a:off x="10174288" y="3884613"/>
              <a:ext cx="298450" cy="1312862"/>
            </a:xfrm>
            <a:custGeom>
              <a:avLst/>
              <a:gdLst>
                <a:gd name="T0" fmla="*/ 9 w 89"/>
                <a:gd name="T1" fmla="*/ 29 h 417"/>
                <a:gd name="T2" fmla="*/ 67 w 89"/>
                <a:gd name="T3" fmla="*/ 29 h 417"/>
                <a:gd name="T4" fmla="*/ 56 w 89"/>
                <a:gd name="T5" fmla="*/ 53 h 417"/>
                <a:gd name="T6" fmla="*/ 38 w 89"/>
                <a:gd name="T7" fmla="*/ 12 h 417"/>
                <a:gd name="T8" fmla="*/ 86 w 89"/>
                <a:gd name="T9" fmla="*/ 106 h 417"/>
                <a:gd name="T10" fmla="*/ 84 w 89"/>
                <a:gd name="T11" fmla="*/ 103 h 417"/>
                <a:gd name="T12" fmla="*/ 72 w 89"/>
                <a:gd name="T13" fmla="*/ 79 h 417"/>
                <a:gd name="T14" fmla="*/ 77 w 89"/>
                <a:gd name="T15" fmla="*/ 77 h 417"/>
                <a:gd name="T16" fmla="*/ 72 w 89"/>
                <a:gd name="T17" fmla="*/ 74 h 417"/>
                <a:gd name="T18" fmla="*/ 68 w 89"/>
                <a:gd name="T19" fmla="*/ 57 h 417"/>
                <a:gd name="T20" fmla="*/ 50 w 89"/>
                <a:gd name="T21" fmla="*/ 61 h 417"/>
                <a:gd name="T22" fmla="*/ 48 w 89"/>
                <a:gd name="T23" fmla="*/ 74 h 417"/>
                <a:gd name="T24" fmla="*/ 48 w 89"/>
                <a:gd name="T25" fmla="*/ 79 h 417"/>
                <a:gd name="T26" fmla="*/ 50 w 89"/>
                <a:gd name="T27" fmla="*/ 84 h 417"/>
                <a:gd name="T28" fmla="*/ 39 w 89"/>
                <a:gd name="T29" fmla="*/ 106 h 417"/>
                <a:gd name="T30" fmla="*/ 34 w 89"/>
                <a:gd name="T31" fmla="*/ 108 h 417"/>
                <a:gd name="T32" fmla="*/ 86 w 89"/>
                <a:gd name="T33" fmla="*/ 111 h 417"/>
                <a:gd name="T34" fmla="*/ 86 w 89"/>
                <a:gd name="T35" fmla="*/ 106 h 417"/>
                <a:gd name="T36" fmla="*/ 26 w 89"/>
                <a:gd name="T37" fmla="*/ 164 h 417"/>
                <a:gd name="T38" fmla="*/ 20 w 89"/>
                <a:gd name="T39" fmla="*/ 152 h 417"/>
                <a:gd name="T40" fmla="*/ 9 w 89"/>
                <a:gd name="T41" fmla="*/ 33 h 417"/>
                <a:gd name="T42" fmla="*/ 3 w 89"/>
                <a:gd name="T43" fmla="*/ 162 h 417"/>
                <a:gd name="T44" fmla="*/ 1 w 89"/>
                <a:gd name="T45" fmla="*/ 164 h 417"/>
                <a:gd name="T46" fmla="*/ 0 w 89"/>
                <a:gd name="T47" fmla="*/ 165 h 417"/>
                <a:gd name="T48" fmla="*/ 1 w 89"/>
                <a:gd name="T49" fmla="*/ 166 h 417"/>
                <a:gd name="T50" fmla="*/ 2 w 89"/>
                <a:gd name="T51" fmla="*/ 168 h 417"/>
                <a:gd name="T52" fmla="*/ 9 w 89"/>
                <a:gd name="T53" fmla="*/ 347 h 417"/>
                <a:gd name="T54" fmla="*/ 0 w 89"/>
                <a:gd name="T55" fmla="*/ 417 h 417"/>
                <a:gd name="T56" fmla="*/ 20 w 89"/>
                <a:gd name="T57" fmla="*/ 417 h 417"/>
                <a:gd name="T58" fmla="*/ 29 w 89"/>
                <a:gd name="T59" fmla="*/ 347 h 417"/>
                <a:gd name="T60" fmla="*/ 20 w 89"/>
                <a:gd name="T61" fmla="*/ 177 h 417"/>
                <a:gd name="T62" fmla="*/ 26 w 89"/>
                <a:gd name="T63" fmla="*/ 166 h 417"/>
                <a:gd name="T64" fmla="*/ 29 w 89"/>
                <a:gd name="T65" fmla="*/ 165 h 417"/>
                <a:gd name="T66" fmla="*/ 29 w 89"/>
                <a:gd name="T67" fmla="*/ 165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9" h="417">
                  <a:moveTo>
                    <a:pt x="20" y="29"/>
                  </a:moveTo>
                  <a:cubicBezTo>
                    <a:pt x="9" y="29"/>
                    <a:pt x="9" y="29"/>
                    <a:pt x="9" y="29"/>
                  </a:cubicBezTo>
                  <a:cubicBezTo>
                    <a:pt x="9" y="13"/>
                    <a:pt x="22" y="0"/>
                    <a:pt x="38" y="0"/>
                  </a:cubicBezTo>
                  <a:cubicBezTo>
                    <a:pt x="54" y="0"/>
                    <a:pt x="67" y="13"/>
                    <a:pt x="67" y="29"/>
                  </a:cubicBezTo>
                  <a:cubicBezTo>
                    <a:pt x="67" y="53"/>
                    <a:pt x="67" y="53"/>
                    <a:pt x="67" y="53"/>
                  </a:cubicBezTo>
                  <a:cubicBezTo>
                    <a:pt x="56" y="53"/>
                    <a:pt x="56" y="53"/>
                    <a:pt x="56" y="53"/>
                  </a:cubicBezTo>
                  <a:cubicBezTo>
                    <a:pt x="56" y="29"/>
                    <a:pt x="56" y="29"/>
                    <a:pt x="56" y="29"/>
                  </a:cubicBezTo>
                  <a:cubicBezTo>
                    <a:pt x="56" y="20"/>
                    <a:pt x="48" y="12"/>
                    <a:pt x="38" y="12"/>
                  </a:cubicBezTo>
                  <a:cubicBezTo>
                    <a:pt x="28" y="12"/>
                    <a:pt x="20" y="20"/>
                    <a:pt x="20" y="29"/>
                  </a:cubicBezTo>
                  <a:close/>
                  <a:moveTo>
                    <a:pt x="86" y="106"/>
                  </a:moveTo>
                  <a:cubicBezTo>
                    <a:pt x="84" y="106"/>
                    <a:pt x="84" y="106"/>
                    <a:pt x="84" y="106"/>
                  </a:cubicBezTo>
                  <a:cubicBezTo>
                    <a:pt x="84" y="103"/>
                    <a:pt x="84" y="103"/>
                    <a:pt x="84" y="103"/>
                  </a:cubicBezTo>
                  <a:cubicBezTo>
                    <a:pt x="77" y="100"/>
                    <a:pt x="72" y="93"/>
                    <a:pt x="72" y="84"/>
                  </a:cubicBezTo>
                  <a:cubicBezTo>
                    <a:pt x="72" y="79"/>
                    <a:pt x="72" y="79"/>
                    <a:pt x="72" y="79"/>
                  </a:cubicBezTo>
                  <a:cubicBezTo>
                    <a:pt x="75" y="79"/>
                    <a:pt x="75" y="79"/>
                    <a:pt x="75" y="79"/>
                  </a:cubicBezTo>
                  <a:cubicBezTo>
                    <a:pt x="76" y="79"/>
                    <a:pt x="77" y="78"/>
                    <a:pt x="77" y="77"/>
                  </a:cubicBezTo>
                  <a:cubicBezTo>
                    <a:pt x="77" y="75"/>
                    <a:pt x="76" y="74"/>
                    <a:pt x="75" y="74"/>
                  </a:cubicBezTo>
                  <a:cubicBezTo>
                    <a:pt x="72" y="74"/>
                    <a:pt x="72" y="74"/>
                    <a:pt x="72" y="74"/>
                  </a:cubicBezTo>
                  <a:cubicBezTo>
                    <a:pt x="72" y="61"/>
                    <a:pt x="72" y="61"/>
                    <a:pt x="72" y="61"/>
                  </a:cubicBezTo>
                  <a:cubicBezTo>
                    <a:pt x="72" y="59"/>
                    <a:pt x="70" y="57"/>
                    <a:pt x="68" y="57"/>
                  </a:cubicBezTo>
                  <a:cubicBezTo>
                    <a:pt x="54" y="57"/>
                    <a:pt x="54" y="57"/>
                    <a:pt x="54" y="57"/>
                  </a:cubicBezTo>
                  <a:cubicBezTo>
                    <a:pt x="52" y="57"/>
                    <a:pt x="50" y="59"/>
                    <a:pt x="50" y="61"/>
                  </a:cubicBezTo>
                  <a:cubicBezTo>
                    <a:pt x="50" y="74"/>
                    <a:pt x="50" y="74"/>
                    <a:pt x="50" y="74"/>
                  </a:cubicBezTo>
                  <a:cubicBezTo>
                    <a:pt x="48" y="74"/>
                    <a:pt x="48" y="74"/>
                    <a:pt x="48" y="74"/>
                  </a:cubicBezTo>
                  <a:cubicBezTo>
                    <a:pt x="46" y="74"/>
                    <a:pt x="45" y="75"/>
                    <a:pt x="45" y="77"/>
                  </a:cubicBezTo>
                  <a:cubicBezTo>
                    <a:pt x="45" y="78"/>
                    <a:pt x="46" y="79"/>
                    <a:pt x="48" y="79"/>
                  </a:cubicBezTo>
                  <a:cubicBezTo>
                    <a:pt x="50" y="79"/>
                    <a:pt x="50" y="79"/>
                    <a:pt x="50" y="79"/>
                  </a:cubicBezTo>
                  <a:cubicBezTo>
                    <a:pt x="50" y="84"/>
                    <a:pt x="50" y="84"/>
                    <a:pt x="50" y="84"/>
                  </a:cubicBezTo>
                  <a:cubicBezTo>
                    <a:pt x="50" y="92"/>
                    <a:pt x="46" y="99"/>
                    <a:pt x="39" y="103"/>
                  </a:cubicBezTo>
                  <a:cubicBezTo>
                    <a:pt x="39" y="106"/>
                    <a:pt x="39" y="106"/>
                    <a:pt x="39" y="106"/>
                  </a:cubicBezTo>
                  <a:cubicBezTo>
                    <a:pt x="36" y="106"/>
                    <a:pt x="36" y="106"/>
                    <a:pt x="36" y="106"/>
                  </a:cubicBezTo>
                  <a:cubicBezTo>
                    <a:pt x="35" y="106"/>
                    <a:pt x="34" y="107"/>
                    <a:pt x="34" y="108"/>
                  </a:cubicBezTo>
                  <a:cubicBezTo>
                    <a:pt x="34" y="110"/>
                    <a:pt x="35" y="111"/>
                    <a:pt x="36" y="111"/>
                  </a:cubicBezTo>
                  <a:cubicBezTo>
                    <a:pt x="86" y="111"/>
                    <a:pt x="86" y="111"/>
                    <a:pt x="86" y="111"/>
                  </a:cubicBezTo>
                  <a:cubicBezTo>
                    <a:pt x="88" y="111"/>
                    <a:pt x="89" y="110"/>
                    <a:pt x="89" y="108"/>
                  </a:cubicBezTo>
                  <a:cubicBezTo>
                    <a:pt x="89" y="107"/>
                    <a:pt x="88" y="106"/>
                    <a:pt x="86" y="106"/>
                  </a:cubicBezTo>
                  <a:close/>
                  <a:moveTo>
                    <a:pt x="27" y="164"/>
                  </a:moveTo>
                  <a:cubicBezTo>
                    <a:pt x="26" y="164"/>
                    <a:pt x="26" y="164"/>
                    <a:pt x="26" y="164"/>
                  </a:cubicBezTo>
                  <a:cubicBezTo>
                    <a:pt x="26" y="162"/>
                    <a:pt x="26" y="162"/>
                    <a:pt x="26" y="162"/>
                  </a:cubicBezTo>
                  <a:cubicBezTo>
                    <a:pt x="22" y="160"/>
                    <a:pt x="20" y="157"/>
                    <a:pt x="20" y="152"/>
                  </a:cubicBezTo>
                  <a:cubicBezTo>
                    <a:pt x="20" y="33"/>
                    <a:pt x="20" y="33"/>
                    <a:pt x="20" y="33"/>
                  </a:cubicBezTo>
                  <a:cubicBezTo>
                    <a:pt x="9" y="33"/>
                    <a:pt x="9" y="33"/>
                    <a:pt x="9" y="33"/>
                  </a:cubicBezTo>
                  <a:cubicBezTo>
                    <a:pt x="9" y="153"/>
                    <a:pt x="9" y="153"/>
                    <a:pt x="9" y="153"/>
                  </a:cubicBezTo>
                  <a:cubicBezTo>
                    <a:pt x="8" y="157"/>
                    <a:pt x="6" y="160"/>
                    <a:pt x="3" y="162"/>
                  </a:cubicBezTo>
                  <a:cubicBezTo>
                    <a:pt x="3" y="164"/>
                    <a:pt x="3" y="164"/>
                    <a:pt x="3" y="164"/>
                  </a:cubicBezTo>
                  <a:cubicBezTo>
                    <a:pt x="1" y="164"/>
                    <a:pt x="1" y="164"/>
                    <a:pt x="1" y="164"/>
                  </a:cubicBezTo>
                  <a:cubicBezTo>
                    <a:pt x="0" y="164"/>
                    <a:pt x="0" y="164"/>
                    <a:pt x="0" y="165"/>
                  </a:cubicBezTo>
                  <a:cubicBezTo>
                    <a:pt x="0" y="165"/>
                    <a:pt x="0" y="165"/>
                    <a:pt x="0" y="165"/>
                  </a:cubicBezTo>
                  <a:cubicBezTo>
                    <a:pt x="0" y="165"/>
                    <a:pt x="0" y="165"/>
                    <a:pt x="0" y="165"/>
                  </a:cubicBezTo>
                  <a:cubicBezTo>
                    <a:pt x="0" y="166"/>
                    <a:pt x="0" y="166"/>
                    <a:pt x="1" y="166"/>
                  </a:cubicBezTo>
                  <a:cubicBezTo>
                    <a:pt x="2" y="166"/>
                    <a:pt x="2" y="166"/>
                    <a:pt x="2" y="166"/>
                  </a:cubicBezTo>
                  <a:cubicBezTo>
                    <a:pt x="2" y="168"/>
                    <a:pt x="2" y="168"/>
                    <a:pt x="2" y="168"/>
                  </a:cubicBezTo>
                  <a:cubicBezTo>
                    <a:pt x="6" y="169"/>
                    <a:pt x="8" y="173"/>
                    <a:pt x="9" y="177"/>
                  </a:cubicBezTo>
                  <a:cubicBezTo>
                    <a:pt x="9" y="347"/>
                    <a:pt x="9" y="347"/>
                    <a:pt x="9" y="347"/>
                  </a:cubicBezTo>
                  <a:cubicBezTo>
                    <a:pt x="0" y="347"/>
                    <a:pt x="0" y="347"/>
                    <a:pt x="0" y="347"/>
                  </a:cubicBezTo>
                  <a:cubicBezTo>
                    <a:pt x="0" y="417"/>
                    <a:pt x="0" y="417"/>
                    <a:pt x="0" y="417"/>
                  </a:cubicBezTo>
                  <a:cubicBezTo>
                    <a:pt x="9" y="417"/>
                    <a:pt x="9" y="417"/>
                    <a:pt x="9" y="417"/>
                  </a:cubicBezTo>
                  <a:cubicBezTo>
                    <a:pt x="20" y="417"/>
                    <a:pt x="20" y="417"/>
                    <a:pt x="20" y="417"/>
                  </a:cubicBezTo>
                  <a:cubicBezTo>
                    <a:pt x="29" y="417"/>
                    <a:pt x="29" y="417"/>
                    <a:pt x="29" y="417"/>
                  </a:cubicBezTo>
                  <a:cubicBezTo>
                    <a:pt x="29" y="347"/>
                    <a:pt x="29" y="347"/>
                    <a:pt x="29" y="347"/>
                  </a:cubicBezTo>
                  <a:cubicBezTo>
                    <a:pt x="20" y="347"/>
                    <a:pt x="20" y="347"/>
                    <a:pt x="20" y="347"/>
                  </a:cubicBezTo>
                  <a:cubicBezTo>
                    <a:pt x="20" y="177"/>
                    <a:pt x="20" y="177"/>
                    <a:pt x="20" y="177"/>
                  </a:cubicBezTo>
                  <a:cubicBezTo>
                    <a:pt x="20" y="173"/>
                    <a:pt x="22" y="170"/>
                    <a:pt x="26" y="168"/>
                  </a:cubicBezTo>
                  <a:cubicBezTo>
                    <a:pt x="26" y="166"/>
                    <a:pt x="26" y="166"/>
                    <a:pt x="26" y="166"/>
                  </a:cubicBezTo>
                  <a:cubicBezTo>
                    <a:pt x="27" y="166"/>
                    <a:pt x="27" y="166"/>
                    <a:pt x="27" y="166"/>
                  </a:cubicBezTo>
                  <a:cubicBezTo>
                    <a:pt x="28" y="166"/>
                    <a:pt x="29" y="166"/>
                    <a:pt x="29" y="165"/>
                  </a:cubicBezTo>
                  <a:cubicBezTo>
                    <a:pt x="29" y="165"/>
                    <a:pt x="29" y="165"/>
                    <a:pt x="29" y="165"/>
                  </a:cubicBezTo>
                  <a:cubicBezTo>
                    <a:pt x="29" y="165"/>
                    <a:pt x="29" y="165"/>
                    <a:pt x="29" y="165"/>
                  </a:cubicBezTo>
                  <a:cubicBezTo>
                    <a:pt x="29" y="164"/>
                    <a:pt x="28" y="164"/>
                    <a:pt x="27" y="164"/>
                  </a:cubicBezTo>
                  <a:close/>
                </a:path>
              </a:pathLst>
            </a:custGeom>
            <a:solidFill>
              <a:srgbClr val="33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82" name="Oval 273"/>
            <p:cNvSpPr>
              <a:spLocks noChangeArrowheads="1"/>
            </p:cNvSpPr>
            <p:nvPr userDrawn="1"/>
          </p:nvSpPr>
          <p:spPr bwMode="gray">
            <a:xfrm flipH="1">
              <a:off x="4837113" y="4186238"/>
              <a:ext cx="96837" cy="920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83" name="Freeform 274"/>
            <p:cNvSpPr>
              <a:spLocks noEditPoints="1"/>
            </p:cNvSpPr>
            <p:nvPr userDrawn="1"/>
          </p:nvSpPr>
          <p:spPr bwMode="gray">
            <a:xfrm flipH="1">
              <a:off x="4792662" y="3884613"/>
              <a:ext cx="298450" cy="1312862"/>
            </a:xfrm>
            <a:custGeom>
              <a:avLst/>
              <a:gdLst>
                <a:gd name="T0" fmla="*/ 9 w 89"/>
                <a:gd name="T1" fmla="*/ 29 h 417"/>
                <a:gd name="T2" fmla="*/ 67 w 89"/>
                <a:gd name="T3" fmla="*/ 29 h 417"/>
                <a:gd name="T4" fmla="*/ 56 w 89"/>
                <a:gd name="T5" fmla="*/ 53 h 417"/>
                <a:gd name="T6" fmla="*/ 38 w 89"/>
                <a:gd name="T7" fmla="*/ 12 h 417"/>
                <a:gd name="T8" fmla="*/ 87 w 89"/>
                <a:gd name="T9" fmla="*/ 106 h 417"/>
                <a:gd name="T10" fmla="*/ 85 w 89"/>
                <a:gd name="T11" fmla="*/ 103 h 417"/>
                <a:gd name="T12" fmla="*/ 73 w 89"/>
                <a:gd name="T13" fmla="*/ 79 h 417"/>
                <a:gd name="T14" fmla="*/ 78 w 89"/>
                <a:gd name="T15" fmla="*/ 77 h 417"/>
                <a:gd name="T16" fmla="*/ 73 w 89"/>
                <a:gd name="T17" fmla="*/ 74 h 417"/>
                <a:gd name="T18" fmla="*/ 69 w 89"/>
                <a:gd name="T19" fmla="*/ 57 h 417"/>
                <a:gd name="T20" fmla="*/ 51 w 89"/>
                <a:gd name="T21" fmla="*/ 61 h 417"/>
                <a:gd name="T22" fmla="*/ 48 w 89"/>
                <a:gd name="T23" fmla="*/ 74 h 417"/>
                <a:gd name="T24" fmla="*/ 48 w 89"/>
                <a:gd name="T25" fmla="*/ 79 h 417"/>
                <a:gd name="T26" fmla="*/ 51 w 89"/>
                <a:gd name="T27" fmla="*/ 84 h 417"/>
                <a:gd name="T28" fmla="*/ 40 w 89"/>
                <a:gd name="T29" fmla="*/ 106 h 417"/>
                <a:gd name="T30" fmla="*/ 34 w 89"/>
                <a:gd name="T31" fmla="*/ 108 h 417"/>
                <a:gd name="T32" fmla="*/ 87 w 89"/>
                <a:gd name="T33" fmla="*/ 111 h 417"/>
                <a:gd name="T34" fmla="*/ 87 w 89"/>
                <a:gd name="T35" fmla="*/ 106 h 417"/>
                <a:gd name="T36" fmla="*/ 27 w 89"/>
                <a:gd name="T37" fmla="*/ 164 h 417"/>
                <a:gd name="T38" fmla="*/ 21 w 89"/>
                <a:gd name="T39" fmla="*/ 152 h 417"/>
                <a:gd name="T40" fmla="*/ 9 w 89"/>
                <a:gd name="T41" fmla="*/ 33 h 417"/>
                <a:gd name="T42" fmla="*/ 3 w 89"/>
                <a:gd name="T43" fmla="*/ 162 h 417"/>
                <a:gd name="T44" fmla="*/ 2 w 89"/>
                <a:gd name="T45" fmla="*/ 164 h 417"/>
                <a:gd name="T46" fmla="*/ 1 w 89"/>
                <a:gd name="T47" fmla="*/ 165 h 417"/>
                <a:gd name="T48" fmla="*/ 2 w 89"/>
                <a:gd name="T49" fmla="*/ 166 h 417"/>
                <a:gd name="T50" fmla="*/ 3 w 89"/>
                <a:gd name="T51" fmla="*/ 168 h 417"/>
                <a:gd name="T52" fmla="*/ 9 w 89"/>
                <a:gd name="T53" fmla="*/ 347 h 417"/>
                <a:gd name="T54" fmla="*/ 0 w 89"/>
                <a:gd name="T55" fmla="*/ 417 h 417"/>
                <a:gd name="T56" fmla="*/ 21 w 89"/>
                <a:gd name="T57" fmla="*/ 417 h 417"/>
                <a:gd name="T58" fmla="*/ 29 w 89"/>
                <a:gd name="T59" fmla="*/ 347 h 417"/>
                <a:gd name="T60" fmla="*/ 21 w 89"/>
                <a:gd name="T61" fmla="*/ 177 h 417"/>
                <a:gd name="T62" fmla="*/ 27 w 89"/>
                <a:gd name="T63" fmla="*/ 166 h 417"/>
                <a:gd name="T64" fmla="*/ 29 w 89"/>
                <a:gd name="T65" fmla="*/ 165 h 417"/>
                <a:gd name="T66" fmla="*/ 29 w 89"/>
                <a:gd name="T67" fmla="*/ 165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9" h="417">
                  <a:moveTo>
                    <a:pt x="21" y="29"/>
                  </a:moveTo>
                  <a:cubicBezTo>
                    <a:pt x="9" y="29"/>
                    <a:pt x="9" y="29"/>
                    <a:pt x="9" y="29"/>
                  </a:cubicBezTo>
                  <a:cubicBezTo>
                    <a:pt x="9" y="13"/>
                    <a:pt x="22" y="0"/>
                    <a:pt x="38" y="0"/>
                  </a:cubicBezTo>
                  <a:cubicBezTo>
                    <a:pt x="54" y="0"/>
                    <a:pt x="67" y="13"/>
                    <a:pt x="67" y="29"/>
                  </a:cubicBezTo>
                  <a:cubicBezTo>
                    <a:pt x="67" y="53"/>
                    <a:pt x="67" y="53"/>
                    <a:pt x="67" y="53"/>
                  </a:cubicBezTo>
                  <a:cubicBezTo>
                    <a:pt x="56" y="53"/>
                    <a:pt x="56" y="53"/>
                    <a:pt x="56" y="53"/>
                  </a:cubicBezTo>
                  <a:cubicBezTo>
                    <a:pt x="56" y="29"/>
                    <a:pt x="56" y="29"/>
                    <a:pt x="56" y="29"/>
                  </a:cubicBezTo>
                  <a:cubicBezTo>
                    <a:pt x="56" y="20"/>
                    <a:pt x="48" y="12"/>
                    <a:pt x="38" y="12"/>
                  </a:cubicBezTo>
                  <a:cubicBezTo>
                    <a:pt x="29" y="12"/>
                    <a:pt x="21" y="20"/>
                    <a:pt x="21" y="29"/>
                  </a:cubicBezTo>
                  <a:close/>
                  <a:moveTo>
                    <a:pt x="87" y="106"/>
                  </a:moveTo>
                  <a:cubicBezTo>
                    <a:pt x="85" y="106"/>
                    <a:pt x="85" y="106"/>
                    <a:pt x="85" y="106"/>
                  </a:cubicBezTo>
                  <a:cubicBezTo>
                    <a:pt x="85" y="103"/>
                    <a:pt x="85" y="103"/>
                    <a:pt x="85" y="103"/>
                  </a:cubicBezTo>
                  <a:cubicBezTo>
                    <a:pt x="77" y="100"/>
                    <a:pt x="73" y="93"/>
                    <a:pt x="73" y="84"/>
                  </a:cubicBezTo>
                  <a:cubicBezTo>
                    <a:pt x="73" y="79"/>
                    <a:pt x="73" y="79"/>
                    <a:pt x="73" y="79"/>
                  </a:cubicBezTo>
                  <a:cubicBezTo>
                    <a:pt x="75" y="79"/>
                    <a:pt x="75" y="79"/>
                    <a:pt x="75" y="79"/>
                  </a:cubicBezTo>
                  <a:cubicBezTo>
                    <a:pt x="77" y="79"/>
                    <a:pt x="78" y="78"/>
                    <a:pt x="78" y="77"/>
                  </a:cubicBezTo>
                  <a:cubicBezTo>
                    <a:pt x="78" y="75"/>
                    <a:pt x="77" y="74"/>
                    <a:pt x="75" y="74"/>
                  </a:cubicBezTo>
                  <a:cubicBezTo>
                    <a:pt x="73" y="74"/>
                    <a:pt x="73" y="74"/>
                    <a:pt x="73" y="74"/>
                  </a:cubicBezTo>
                  <a:cubicBezTo>
                    <a:pt x="73" y="61"/>
                    <a:pt x="73" y="61"/>
                    <a:pt x="73" y="61"/>
                  </a:cubicBezTo>
                  <a:cubicBezTo>
                    <a:pt x="73" y="59"/>
                    <a:pt x="71" y="57"/>
                    <a:pt x="69" y="57"/>
                  </a:cubicBezTo>
                  <a:cubicBezTo>
                    <a:pt x="55" y="57"/>
                    <a:pt x="55" y="57"/>
                    <a:pt x="55" y="57"/>
                  </a:cubicBezTo>
                  <a:cubicBezTo>
                    <a:pt x="53" y="57"/>
                    <a:pt x="51" y="59"/>
                    <a:pt x="51" y="61"/>
                  </a:cubicBezTo>
                  <a:cubicBezTo>
                    <a:pt x="51" y="74"/>
                    <a:pt x="51" y="74"/>
                    <a:pt x="51" y="74"/>
                  </a:cubicBezTo>
                  <a:cubicBezTo>
                    <a:pt x="48" y="74"/>
                    <a:pt x="48" y="74"/>
                    <a:pt x="48" y="74"/>
                  </a:cubicBezTo>
                  <a:cubicBezTo>
                    <a:pt x="47" y="74"/>
                    <a:pt x="46" y="75"/>
                    <a:pt x="46" y="77"/>
                  </a:cubicBezTo>
                  <a:cubicBezTo>
                    <a:pt x="46" y="78"/>
                    <a:pt x="47" y="79"/>
                    <a:pt x="48" y="79"/>
                  </a:cubicBezTo>
                  <a:cubicBezTo>
                    <a:pt x="51" y="79"/>
                    <a:pt x="51" y="79"/>
                    <a:pt x="51" y="79"/>
                  </a:cubicBezTo>
                  <a:cubicBezTo>
                    <a:pt x="51" y="84"/>
                    <a:pt x="51" y="84"/>
                    <a:pt x="51" y="84"/>
                  </a:cubicBezTo>
                  <a:cubicBezTo>
                    <a:pt x="51" y="92"/>
                    <a:pt x="46" y="99"/>
                    <a:pt x="40" y="103"/>
                  </a:cubicBezTo>
                  <a:cubicBezTo>
                    <a:pt x="40" y="106"/>
                    <a:pt x="40" y="106"/>
                    <a:pt x="40" y="106"/>
                  </a:cubicBezTo>
                  <a:cubicBezTo>
                    <a:pt x="37" y="106"/>
                    <a:pt x="37" y="106"/>
                    <a:pt x="37" y="106"/>
                  </a:cubicBezTo>
                  <a:cubicBezTo>
                    <a:pt x="35" y="106"/>
                    <a:pt x="34" y="107"/>
                    <a:pt x="34" y="108"/>
                  </a:cubicBezTo>
                  <a:cubicBezTo>
                    <a:pt x="34" y="110"/>
                    <a:pt x="35" y="111"/>
                    <a:pt x="37" y="111"/>
                  </a:cubicBezTo>
                  <a:cubicBezTo>
                    <a:pt x="87" y="111"/>
                    <a:pt x="87" y="111"/>
                    <a:pt x="87" y="111"/>
                  </a:cubicBezTo>
                  <a:cubicBezTo>
                    <a:pt x="88" y="111"/>
                    <a:pt x="89" y="110"/>
                    <a:pt x="89" y="108"/>
                  </a:cubicBezTo>
                  <a:cubicBezTo>
                    <a:pt x="89" y="107"/>
                    <a:pt x="88" y="106"/>
                    <a:pt x="87" y="106"/>
                  </a:cubicBezTo>
                  <a:close/>
                  <a:moveTo>
                    <a:pt x="28" y="164"/>
                  </a:moveTo>
                  <a:cubicBezTo>
                    <a:pt x="27" y="164"/>
                    <a:pt x="27" y="164"/>
                    <a:pt x="27" y="164"/>
                  </a:cubicBezTo>
                  <a:cubicBezTo>
                    <a:pt x="27" y="162"/>
                    <a:pt x="27" y="162"/>
                    <a:pt x="27" y="162"/>
                  </a:cubicBezTo>
                  <a:cubicBezTo>
                    <a:pt x="23" y="160"/>
                    <a:pt x="21" y="157"/>
                    <a:pt x="21" y="152"/>
                  </a:cubicBezTo>
                  <a:cubicBezTo>
                    <a:pt x="21" y="33"/>
                    <a:pt x="21" y="33"/>
                    <a:pt x="21" y="33"/>
                  </a:cubicBezTo>
                  <a:cubicBezTo>
                    <a:pt x="9" y="33"/>
                    <a:pt x="9" y="33"/>
                    <a:pt x="9" y="33"/>
                  </a:cubicBezTo>
                  <a:cubicBezTo>
                    <a:pt x="9" y="153"/>
                    <a:pt x="9" y="153"/>
                    <a:pt x="9" y="153"/>
                  </a:cubicBezTo>
                  <a:cubicBezTo>
                    <a:pt x="9" y="157"/>
                    <a:pt x="7" y="160"/>
                    <a:pt x="3" y="162"/>
                  </a:cubicBezTo>
                  <a:cubicBezTo>
                    <a:pt x="3" y="164"/>
                    <a:pt x="3" y="164"/>
                    <a:pt x="3" y="164"/>
                  </a:cubicBezTo>
                  <a:cubicBezTo>
                    <a:pt x="2" y="164"/>
                    <a:pt x="2" y="164"/>
                    <a:pt x="2" y="164"/>
                  </a:cubicBezTo>
                  <a:cubicBezTo>
                    <a:pt x="1" y="164"/>
                    <a:pt x="0" y="164"/>
                    <a:pt x="0" y="165"/>
                  </a:cubicBezTo>
                  <a:cubicBezTo>
                    <a:pt x="1" y="165"/>
                    <a:pt x="1" y="165"/>
                    <a:pt x="1" y="165"/>
                  </a:cubicBezTo>
                  <a:cubicBezTo>
                    <a:pt x="0" y="165"/>
                    <a:pt x="0" y="165"/>
                    <a:pt x="0" y="165"/>
                  </a:cubicBezTo>
                  <a:cubicBezTo>
                    <a:pt x="0" y="166"/>
                    <a:pt x="1" y="166"/>
                    <a:pt x="2" y="166"/>
                  </a:cubicBezTo>
                  <a:cubicBezTo>
                    <a:pt x="3" y="166"/>
                    <a:pt x="3" y="166"/>
                    <a:pt x="3" y="166"/>
                  </a:cubicBezTo>
                  <a:cubicBezTo>
                    <a:pt x="3" y="168"/>
                    <a:pt x="3" y="168"/>
                    <a:pt x="3" y="168"/>
                  </a:cubicBezTo>
                  <a:cubicBezTo>
                    <a:pt x="7" y="169"/>
                    <a:pt x="9" y="173"/>
                    <a:pt x="9" y="177"/>
                  </a:cubicBezTo>
                  <a:cubicBezTo>
                    <a:pt x="9" y="347"/>
                    <a:pt x="9" y="347"/>
                    <a:pt x="9" y="347"/>
                  </a:cubicBezTo>
                  <a:cubicBezTo>
                    <a:pt x="0" y="347"/>
                    <a:pt x="0" y="347"/>
                    <a:pt x="0" y="347"/>
                  </a:cubicBezTo>
                  <a:cubicBezTo>
                    <a:pt x="0" y="417"/>
                    <a:pt x="0" y="417"/>
                    <a:pt x="0" y="417"/>
                  </a:cubicBezTo>
                  <a:cubicBezTo>
                    <a:pt x="9" y="417"/>
                    <a:pt x="9" y="417"/>
                    <a:pt x="9" y="417"/>
                  </a:cubicBezTo>
                  <a:cubicBezTo>
                    <a:pt x="21" y="417"/>
                    <a:pt x="21" y="417"/>
                    <a:pt x="21" y="417"/>
                  </a:cubicBezTo>
                  <a:cubicBezTo>
                    <a:pt x="29" y="417"/>
                    <a:pt x="29" y="417"/>
                    <a:pt x="29" y="417"/>
                  </a:cubicBezTo>
                  <a:cubicBezTo>
                    <a:pt x="29" y="347"/>
                    <a:pt x="29" y="347"/>
                    <a:pt x="29" y="347"/>
                  </a:cubicBezTo>
                  <a:cubicBezTo>
                    <a:pt x="21" y="347"/>
                    <a:pt x="21" y="347"/>
                    <a:pt x="21" y="347"/>
                  </a:cubicBezTo>
                  <a:cubicBezTo>
                    <a:pt x="21" y="177"/>
                    <a:pt x="21" y="177"/>
                    <a:pt x="21" y="177"/>
                  </a:cubicBezTo>
                  <a:cubicBezTo>
                    <a:pt x="21" y="173"/>
                    <a:pt x="23" y="170"/>
                    <a:pt x="27" y="168"/>
                  </a:cubicBezTo>
                  <a:cubicBezTo>
                    <a:pt x="27" y="166"/>
                    <a:pt x="27" y="166"/>
                    <a:pt x="27" y="166"/>
                  </a:cubicBezTo>
                  <a:cubicBezTo>
                    <a:pt x="28" y="166"/>
                    <a:pt x="28" y="166"/>
                    <a:pt x="28" y="166"/>
                  </a:cubicBezTo>
                  <a:cubicBezTo>
                    <a:pt x="29" y="166"/>
                    <a:pt x="29" y="166"/>
                    <a:pt x="29" y="165"/>
                  </a:cubicBezTo>
                  <a:cubicBezTo>
                    <a:pt x="29" y="165"/>
                    <a:pt x="29" y="165"/>
                    <a:pt x="29" y="165"/>
                  </a:cubicBezTo>
                  <a:cubicBezTo>
                    <a:pt x="29" y="165"/>
                    <a:pt x="29" y="165"/>
                    <a:pt x="29" y="165"/>
                  </a:cubicBezTo>
                  <a:cubicBezTo>
                    <a:pt x="29" y="164"/>
                    <a:pt x="29" y="164"/>
                    <a:pt x="28" y="164"/>
                  </a:cubicBezTo>
                  <a:close/>
                </a:path>
              </a:pathLst>
            </a:custGeom>
            <a:solidFill>
              <a:srgbClr val="33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84" name="Freeform 275"/>
            <p:cNvSpPr>
              <a:spLocks/>
            </p:cNvSpPr>
            <p:nvPr userDrawn="1"/>
          </p:nvSpPr>
          <p:spPr bwMode="gray">
            <a:xfrm>
              <a:off x="5119600" y="4970463"/>
              <a:ext cx="265112" cy="217487"/>
            </a:xfrm>
            <a:custGeom>
              <a:avLst/>
              <a:gdLst>
                <a:gd name="T0" fmla="*/ 79 w 79"/>
                <a:gd name="T1" fmla="*/ 69 h 69"/>
                <a:gd name="T2" fmla="*/ 79 w 79"/>
                <a:gd name="T3" fmla="*/ 38 h 69"/>
                <a:gd name="T4" fmla="*/ 41 w 79"/>
                <a:gd name="T5" fmla="*/ 0 h 69"/>
                <a:gd name="T6" fmla="*/ 38 w 79"/>
                <a:gd name="T7" fmla="*/ 0 h 69"/>
                <a:gd name="T8" fmla="*/ 0 w 79"/>
                <a:gd name="T9" fmla="*/ 38 h 69"/>
                <a:gd name="T10" fmla="*/ 0 w 79"/>
                <a:gd name="T11" fmla="*/ 69 h 69"/>
                <a:gd name="T12" fmla="*/ 79 w 79"/>
                <a:gd name="T13" fmla="*/ 69 h 69"/>
              </a:gdLst>
              <a:ahLst/>
              <a:cxnLst>
                <a:cxn ang="0">
                  <a:pos x="T0" y="T1"/>
                </a:cxn>
                <a:cxn ang="0">
                  <a:pos x="T2" y="T3"/>
                </a:cxn>
                <a:cxn ang="0">
                  <a:pos x="T4" y="T5"/>
                </a:cxn>
                <a:cxn ang="0">
                  <a:pos x="T6" y="T7"/>
                </a:cxn>
                <a:cxn ang="0">
                  <a:pos x="T8" y="T9"/>
                </a:cxn>
                <a:cxn ang="0">
                  <a:pos x="T10" y="T11"/>
                </a:cxn>
                <a:cxn ang="0">
                  <a:pos x="T12" y="T13"/>
                </a:cxn>
              </a:cxnLst>
              <a:rect l="0" t="0" r="r" b="b"/>
              <a:pathLst>
                <a:path w="79" h="69">
                  <a:moveTo>
                    <a:pt x="79" y="69"/>
                  </a:moveTo>
                  <a:cubicBezTo>
                    <a:pt x="79" y="38"/>
                    <a:pt x="79" y="38"/>
                    <a:pt x="79" y="38"/>
                  </a:cubicBezTo>
                  <a:cubicBezTo>
                    <a:pt x="79" y="17"/>
                    <a:pt x="62" y="0"/>
                    <a:pt x="41" y="0"/>
                  </a:cubicBezTo>
                  <a:cubicBezTo>
                    <a:pt x="38" y="0"/>
                    <a:pt x="38" y="0"/>
                    <a:pt x="38" y="0"/>
                  </a:cubicBezTo>
                  <a:cubicBezTo>
                    <a:pt x="17" y="0"/>
                    <a:pt x="0" y="17"/>
                    <a:pt x="0" y="38"/>
                  </a:cubicBezTo>
                  <a:cubicBezTo>
                    <a:pt x="0" y="69"/>
                    <a:pt x="0" y="69"/>
                    <a:pt x="0" y="69"/>
                  </a:cubicBezTo>
                  <a:lnTo>
                    <a:pt x="79" y="69"/>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85" name="Freeform 276"/>
            <p:cNvSpPr>
              <a:spLocks/>
            </p:cNvSpPr>
            <p:nvPr userDrawn="1"/>
          </p:nvSpPr>
          <p:spPr bwMode="gray">
            <a:xfrm>
              <a:off x="5252950" y="5062538"/>
              <a:ext cx="261937" cy="125412"/>
            </a:xfrm>
            <a:custGeom>
              <a:avLst/>
              <a:gdLst>
                <a:gd name="T0" fmla="*/ 78 w 78"/>
                <a:gd name="T1" fmla="*/ 40 h 40"/>
                <a:gd name="T2" fmla="*/ 78 w 78"/>
                <a:gd name="T3" fmla="*/ 38 h 40"/>
                <a:gd name="T4" fmla="*/ 40 w 78"/>
                <a:gd name="T5" fmla="*/ 0 h 40"/>
                <a:gd name="T6" fmla="*/ 38 w 78"/>
                <a:gd name="T7" fmla="*/ 0 h 40"/>
                <a:gd name="T8" fmla="*/ 0 w 78"/>
                <a:gd name="T9" fmla="*/ 38 h 40"/>
                <a:gd name="T10" fmla="*/ 0 w 78"/>
                <a:gd name="T11" fmla="*/ 40 h 40"/>
                <a:gd name="T12" fmla="*/ 78 w 78"/>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78" h="40">
                  <a:moveTo>
                    <a:pt x="78" y="40"/>
                  </a:moveTo>
                  <a:cubicBezTo>
                    <a:pt x="78" y="38"/>
                    <a:pt x="78" y="38"/>
                    <a:pt x="78" y="38"/>
                  </a:cubicBezTo>
                  <a:cubicBezTo>
                    <a:pt x="78" y="17"/>
                    <a:pt x="61" y="0"/>
                    <a:pt x="40" y="0"/>
                  </a:cubicBezTo>
                  <a:cubicBezTo>
                    <a:pt x="38" y="0"/>
                    <a:pt x="38" y="0"/>
                    <a:pt x="38" y="0"/>
                  </a:cubicBezTo>
                  <a:cubicBezTo>
                    <a:pt x="17" y="0"/>
                    <a:pt x="0" y="17"/>
                    <a:pt x="0" y="38"/>
                  </a:cubicBezTo>
                  <a:cubicBezTo>
                    <a:pt x="0" y="40"/>
                    <a:pt x="0" y="40"/>
                    <a:pt x="0" y="40"/>
                  </a:cubicBezTo>
                  <a:lnTo>
                    <a:pt x="78" y="4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86" name="Freeform 277"/>
            <p:cNvSpPr>
              <a:spLocks/>
            </p:cNvSpPr>
            <p:nvPr userDrawn="1"/>
          </p:nvSpPr>
          <p:spPr bwMode="gray">
            <a:xfrm>
              <a:off x="4762500" y="5118100"/>
              <a:ext cx="144462" cy="69850"/>
            </a:xfrm>
            <a:custGeom>
              <a:avLst/>
              <a:gdLst>
                <a:gd name="T0" fmla="*/ 43 w 43"/>
                <a:gd name="T1" fmla="*/ 22 h 22"/>
                <a:gd name="T2" fmla="*/ 43 w 43"/>
                <a:gd name="T3" fmla="*/ 21 h 22"/>
                <a:gd name="T4" fmla="*/ 22 w 43"/>
                <a:gd name="T5" fmla="*/ 0 h 22"/>
                <a:gd name="T6" fmla="*/ 21 w 43"/>
                <a:gd name="T7" fmla="*/ 0 h 22"/>
                <a:gd name="T8" fmla="*/ 0 w 43"/>
                <a:gd name="T9" fmla="*/ 21 h 22"/>
                <a:gd name="T10" fmla="*/ 0 w 43"/>
                <a:gd name="T11" fmla="*/ 22 h 22"/>
                <a:gd name="T12" fmla="*/ 43 w 43"/>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43" h="22">
                  <a:moveTo>
                    <a:pt x="43" y="22"/>
                  </a:moveTo>
                  <a:cubicBezTo>
                    <a:pt x="43" y="21"/>
                    <a:pt x="43" y="21"/>
                    <a:pt x="43" y="21"/>
                  </a:cubicBezTo>
                  <a:cubicBezTo>
                    <a:pt x="43" y="9"/>
                    <a:pt x="34" y="0"/>
                    <a:pt x="22" y="0"/>
                  </a:cubicBezTo>
                  <a:cubicBezTo>
                    <a:pt x="21" y="0"/>
                    <a:pt x="21" y="0"/>
                    <a:pt x="21" y="0"/>
                  </a:cubicBezTo>
                  <a:cubicBezTo>
                    <a:pt x="9" y="0"/>
                    <a:pt x="0" y="9"/>
                    <a:pt x="0" y="21"/>
                  </a:cubicBezTo>
                  <a:cubicBezTo>
                    <a:pt x="0" y="22"/>
                    <a:pt x="0" y="22"/>
                    <a:pt x="0" y="22"/>
                  </a:cubicBezTo>
                  <a:lnTo>
                    <a:pt x="43" y="22"/>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87" name="Freeform 278"/>
            <p:cNvSpPr>
              <a:spLocks/>
            </p:cNvSpPr>
            <p:nvPr userDrawn="1"/>
          </p:nvSpPr>
          <p:spPr bwMode="gray">
            <a:xfrm>
              <a:off x="4471988" y="4589463"/>
              <a:ext cx="79375" cy="15875"/>
            </a:xfrm>
            <a:custGeom>
              <a:avLst/>
              <a:gdLst>
                <a:gd name="T0" fmla="*/ 0 w 24"/>
                <a:gd name="T1" fmla="*/ 0 h 5"/>
                <a:gd name="T2" fmla="*/ 14 w 24"/>
                <a:gd name="T3" fmla="*/ 5 h 5"/>
                <a:gd name="T4" fmla="*/ 24 w 24"/>
                <a:gd name="T5" fmla="*/ 3 h 5"/>
                <a:gd name="T6" fmla="*/ 18 w 24"/>
                <a:gd name="T7" fmla="*/ 0 h 5"/>
                <a:gd name="T8" fmla="*/ 0 w 24"/>
                <a:gd name="T9" fmla="*/ 0 h 5"/>
              </a:gdLst>
              <a:ahLst/>
              <a:cxnLst>
                <a:cxn ang="0">
                  <a:pos x="T0" y="T1"/>
                </a:cxn>
                <a:cxn ang="0">
                  <a:pos x="T2" y="T3"/>
                </a:cxn>
                <a:cxn ang="0">
                  <a:pos x="T4" y="T5"/>
                </a:cxn>
                <a:cxn ang="0">
                  <a:pos x="T6" y="T7"/>
                </a:cxn>
                <a:cxn ang="0">
                  <a:pos x="T8" y="T9"/>
                </a:cxn>
              </a:cxnLst>
              <a:rect l="0" t="0" r="r" b="b"/>
              <a:pathLst>
                <a:path w="24" h="5">
                  <a:moveTo>
                    <a:pt x="0" y="0"/>
                  </a:moveTo>
                  <a:cubicBezTo>
                    <a:pt x="4" y="3"/>
                    <a:pt x="9" y="5"/>
                    <a:pt x="14" y="5"/>
                  </a:cubicBezTo>
                  <a:cubicBezTo>
                    <a:pt x="18" y="5"/>
                    <a:pt x="21" y="4"/>
                    <a:pt x="24" y="3"/>
                  </a:cubicBezTo>
                  <a:cubicBezTo>
                    <a:pt x="18" y="1"/>
                    <a:pt x="18" y="0"/>
                    <a:pt x="18" y="0"/>
                  </a:cubicBezTo>
                  <a:lnTo>
                    <a:pt x="0" y="0"/>
                  </a:lnTo>
                  <a:close/>
                </a:path>
              </a:pathLst>
            </a:custGeom>
            <a:solidFill>
              <a:srgbClr val="E71E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88" name="Freeform 279"/>
            <p:cNvSpPr>
              <a:spLocks/>
            </p:cNvSpPr>
            <p:nvPr userDrawn="1"/>
          </p:nvSpPr>
          <p:spPr bwMode="gray">
            <a:xfrm>
              <a:off x="4581525" y="4592638"/>
              <a:ext cx="26987" cy="25400"/>
            </a:xfrm>
            <a:custGeom>
              <a:avLst/>
              <a:gdLst>
                <a:gd name="T0" fmla="*/ 0 w 17"/>
                <a:gd name="T1" fmla="*/ 2 h 16"/>
                <a:gd name="T2" fmla="*/ 15 w 17"/>
                <a:gd name="T3" fmla="*/ 16 h 16"/>
                <a:gd name="T4" fmla="*/ 17 w 17"/>
                <a:gd name="T5" fmla="*/ 16 h 16"/>
                <a:gd name="T6" fmla="*/ 17 w 17"/>
                <a:gd name="T7" fmla="*/ 14 h 16"/>
                <a:gd name="T8" fmla="*/ 3 w 17"/>
                <a:gd name="T9" fmla="*/ 0 h 16"/>
                <a:gd name="T10" fmla="*/ 0 w 17"/>
                <a:gd name="T11" fmla="*/ 0 h 16"/>
                <a:gd name="T12" fmla="*/ 0 w 17"/>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7" h="16">
                  <a:moveTo>
                    <a:pt x="0" y="2"/>
                  </a:moveTo>
                  <a:lnTo>
                    <a:pt x="15" y="16"/>
                  </a:lnTo>
                  <a:lnTo>
                    <a:pt x="17" y="16"/>
                  </a:lnTo>
                  <a:lnTo>
                    <a:pt x="17" y="14"/>
                  </a:lnTo>
                  <a:lnTo>
                    <a:pt x="3" y="0"/>
                  </a:lnTo>
                  <a:lnTo>
                    <a:pt x="0" y="0"/>
                  </a:lnTo>
                  <a:lnTo>
                    <a:pt x="0" y="2"/>
                  </a:lnTo>
                  <a:close/>
                </a:path>
              </a:pathLst>
            </a:custGeom>
            <a:solidFill>
              <a:srgbClr val="50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89" name="Freeform 280"/>
            <p:cNvSpPr>
              <a:spLocks/>
            </p:cNvSpPr>
            <p:nvPr userDrawn="1"/>
          </p:nvSpPr>
          <p:spPr bwMode="gray">
            <a:xfrm>
              <a:off x="4581525" y="4592638"/>
              <a:ext cx="26987" cy="25400"/>
            </a:xfrm>
            <a:custGeom>
              <a:avLst/>
              <a:gdLst>
                <a:gd name="T0" fmla="*/ 0 w 17"/>
                <a:gd name="T1" fmla="*/ 2 h 16"/>
                <a:gd name="T2" fmla="*/ 15 w 17"/>
                <a:gd name="T3" fmla="*/ 16 h 16"/>
                <a:gd name="T4" fmla="*/ 17 w 17"/>
                <a:gd name="T5" fmla="*/ 16 h 16"/>
                <a:gd name="T6" fmla="*/ 17 w 17"/>
                <a:gd name="T7" fmla="*/ 14 h 16"/>
                <a:gd name="T8" fmla="*/ 3 w 17"/>
                <a:gd name="T9" fmla="*/ 0 h 16"/>
                <a:gd name="T10" fmla="*/ 0 w 17"/>
                <a:gd name="T11" fmla="*/ 0 h 16"/>
                <a:gd name="T12" fmla="*/ 0 w 17"/>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7" h="16">
                  <a:moveTo>
                    <a:pt x="0" y="2"/>
                  </a:moveTo>
                  <a:lnTo>
                    <a:pt x="15" y="16"/>
                  </a:lnTo>
                  <a:lnTo>
                    <a:pt x="17" y="16"/>
                  </a:lnTo>
                  <a:lnTo>
                    <a:pt x="17" y="14"/>
                  </a:lnTo>
                  <a:lnTo>
                    <a:pt x="3" y="0"/>
                  </a:lnTo>
                  <a:lnTo>
                    <a:pt x="0" y="0"/>
                  </a:lnTo>
                  <a:lnTo>
                    <a:pt x="0"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90" name="Freeform 281"/>
            <p:cNvSpPr>
              <a:spLocks/>
            </p:cNvSpPr>
            <p:nvPr userDrawn="1"/>
          </p:nvSpPr>
          <p:spPr bwMode="gray">
            <a:xfrm>
              <a:off x="4595813" y="4592638"/>
              <a:ext cx="26987" cy="25400"/>
            </a:xfrm>
            <a:custGeom>
              <a:avLst/>
              <a:gdLst>
                <a:gd name="T0" fmla="*/ 0 w 17"/>
                <a:gd name="T1" fmla="*/ 2 h 16"/>
                <a:gd name="T2" fmla="*/ 15 w 17"/>
                <a:gd name="T3" fmla="*/ 16 h 16"/>
                <a:gd name="T4" fmla="*/ 17 w 17"/>
                <a:gd name="T5" fmla="*/ 16 h 16"/>
                <a:gd name="T6" fmla="*/ 17 w 17"/>
                <a:gd name="T7" fmla="*/ 14 h 16"/>
                <a:gd name="T8" fmla="*/ 2 w 17"/>
                <a:gd name="T9" fmla="*/ 0 h 16"/>
                <a:gd name="T10" fmla="*/ 0 w 17"/>
                <a:gd name="T11" fmla="*/ 0 h 16"/>
                <a:gd name="T12" fmla="*/ 0 w 17"/>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7" h="16">
                  <a:moveTo>
                    <a:pt x="0" y="2"/>
                  </a:moveTo>
                  <a:lnTo>
                    <a:pt x="15" y="16"/>
                  </a:lnTo>
                  <a:lnTo>
                    <a:pt x="17" y="16"/>
                  </a:lnTo>
                  <a:lnTo>
                    <a:pt x="17" y="14"/>
                  </a:lnTo>
                  <a:lnTo>
                    <a:pt x="2" y="0"/>
                  </a:lnTo>
                  <a:lnTo>
                    <a:pt x="0" y="0"/>
                  </a:lnTo>
                  <a:lnTo>
                    <a:pt x="0" y="2"/>
                  </a:lnTo>
                  <a:close/>
                </a:path>
              </a:pathLst>
            </a:custGeom>
            <a:solidFill>
              <a:srgbClr val="50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91" name="Freeform 282"/>
            <p:cNvSpPr>
              <a:spLocks/>
            </p:cNvSpPr>
            <p:nvPr userDrawn="1"/>
          </p:nvSpPr>
          <p:spPr bwMode="gray">
            <a:xfrm>
              <a:off x="4595813" y="4592638"/>
              <a:ext cx="26987" cy="25400"/>
            </a:xfrm>
            <a:custGeom>
              <a:avLst/>
              <a:gdLst>
                <a:gd name="T0" fmla="*/ 0 w 17"/>
                <a:gd name="T1" fmla="*/ 2 h 16"/>
                <a:gd name="T2" fmla="*/ 15 w 17"/>
                <a:gd name="T3" fmla="*/ 16 h 16"/>
                <a:gd name="T4" fmla="*/ 17 w 17"/>
                <a:gd name="T5" fmla="*/ 16 h 16"/>
                <a:gd name="T6" fmla="*/ 17 w 17"/>
                <a:gd name="T7" fmla="*/ 14 h 16"/>
                <a:gd name="T8" fmla="*/ 2 w 17"/>
                <a:gd name="T9" fmla="*/ 0 h 16"/>
                <a:gd name="T10" fmla="*/ 0 w 17"/>
                <a:gd name="T11" fmla="*/ 0 h 16"/>
                <a:gd name="T12" fmla="*/ 0 w 17"/>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7" h="16">
                  <a:moveTo>
                    <a:pt x="0" y="2"/>
                  </a:moveTo>
                  <a:lnTo>
                    <a:pt x="15" y="16"/>
                  </a:lnTo>
                  <a:lnTo>
                    <a:pt x="17" y="16"/>
                  </a:lnTo>
                  <a:lnTo>
                    <a:pt x="17" y="14"/>
                  </a:lnTo>
                  <a:lnTo>
                    <a:pt x="2" y="0"/>
                  </a:lnTo>
                  <a:lnTo>
                    <a:pt x="0" y="0"/>
                  </a:lnTo>
                  <a:lnTo>
                    <a:pt x="0"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92" name="Freeform 283"/>
            <p:cNvSpPr>
              <a:spLocks/>
            </p:cNvSpPr>
            <p:nvPr userDrawn="1"/>
          </p:nvSpPr>
          <p:spPr bwMode="gray">
            <a:xfrm>
              <a:off x="4595813" y="4614863"/>
              <a:ext cx="23812" cy="6350"/>
            </a:xfrm>
            <a:custGeom>
              <a:avLst/>
              <a:gdLst>
                <a:gd name="T0" fmla="*/ 1 w 7"/>
                <a:gd name="T1" fmla="*/ 2 h 2"/>
                <a:gd name="T2" fmla="*/ 4 w 7"/>
                <a:gd name="T3" fmla="*/ 1 h 2"/>
                <a:gd name="T4" fmla="*/ 6 w 7"/>
                <a:gd name="T5" fmla="*/ 2 h 2"/>
                <a:gd name="T6" fmla="*/ 7 w 7"/>
                <a:gd name="T7" fmla="*/ 2 h 2"/>
                <a:gd name="T8" fmla="*/ 7 w 7"/>
                <a:gd name="T9" fmla="*/ 2 h 2"/>
                <a:gd name="T10" fmla="*/ 4 w 7"/>
                <a:gd name="T11" fmla="*/ 0 h 2"/>
                <a:gd name="T12" fmla="*/ 0 w 7"/>
                <a:gd name="T13" fmla="*/ 2 h 2"/>
                <a:gd name="T14" fmla="*/ 0 w 7"/>
                <a:gd name="T15" fmla="*/ 2 h 2"/>
                <a:gd name="T16" fmla="*/ 1 w 7"/>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2">
                  <a:moveTo>
                    <a:pt x="1" y="2"/>
                  </a:moveTo>
                  <a:cubicBezTo>
                    <a:pt x="2" y="2"/>
                    <a:pt x="3" y="1"/>
                    <a:pt x="4" y="1"/>
                  </a:cubicBezTo>
                  <a:cubicBezTo>
                    <a:pt x="5" y="1"/>
                    <a:pt x="6" y="2"/>
                    <a:pt x="6" y="2"/>
                  </a:cubicBezTo>
                  <a:cubicBezTo>
                    <a:pt x="7" y="2"/>
                    <a:pt x="7" y="2"/>
                    <a:pt x="7" y="2"/>
                  </a:cubicBezTo>
                  <a:cubicBezTo>
                    <a:pt x="7" y="2"/>
                    <a:pt x="7" y="2"/>
                    <a:pt x="7" y="2"/>
                  </a:cubicBezTo>
                  <a:cubicBezTo>
                    <a:pt x="6" y="1"/>
                    <a:pt x="5" y="0"/>
                    <a:pt x="4" y="0"/>
                  </a:cubicBezTo>
                  <a:cubicBezTo>
                    <a:pt x="3" y="0"/>
                    <a:pt x="1" y="1"/>
                    <a:pt x="0" y="2"/>
                  </a:cubicBezTo>
                  <a:cubicBezTo>
                    <a:pt x="0" y="2"/>
                    <a:pt x="0" y="2"/>
                    <a:pt x="0" y="2"/>
                  </a:cubicBezTo>
                  <a:cubicBezTo>
                    <a:pt x="1" y="2"/>
                    <a:pt x="1" y="2"/>
                    <a:pt x="1" y="2"/>
                  </a:cubicBezTo>
                  <a:close/>
                </a:path>
              </a:pathLst>
            </a:custGeom>
            <a:solidFill>
              <a:srgbClr val="50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93" name="Freeform 284"/>
            <p:cNvSpPr>
              <a:spLocks/>
            </p:cNvSpPr>
            <p:nvPr userDrawn="1"/>
          </p:nvSpPr>
          <p:spPr bwMode="gray">
            <a:xfrm>
              <a:off x="4608513" y="4614863"/>
              <a:ext cx="23812" cy="6350"/>
            </a:xfrm>
            <a:custGeom>
              <a:avLst/>
              <a:gdLst>
                <a:gd name="T0" fmla="*/ 1 w 7"/>
                <a:gd name="T1" fmla="*/ 2 h 2"/>
                <a:gd name="T2" fmla="*/ 4 w 7"/>
                <a:gd name="T3" fmla="*/ 1 h 2"/>
                <a:gd name="T4" fmla="*/ 6 w 7"/>
                <a:gd name="T5" fmla="*/ 2 h 2"/>
                <a:gd name="T6" fmla="*/ 7 w 7"/>
                <a:gd name="T7" fmla="*/ 2 h 2"/>
                <a:gd name="T8" fmla="*/ 7 w 7"/>
                <a:gd name="T9" fmla="*/ 2 h 2"/>
                <a:gd name="T10" fmla="*/ 4 w 7"/>
                <a:gd name="T11" fmla="*/ 0 h 2"/>
                <a:gd name="T12" fmla="*/ 0 w 7"/>
                <a:gd name="T13" fmla="*/ 2 h 2"/>
                <a:gd name="T14" fmla="*/ 0 w 7"/>
                <a:gd name="T15" fmla="*/ 2 h 2"/>
                <a:gd name="T16" fmla="*/ 1 w 7"/>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2">
                  <a:moveTo>
                    <a:pt x="1" y="2"/>
                  </a:moveTo>
                  <a:cubicBezTo>
                    <a:pt x="2" y="2"/>
                    <a:pt x="3" y="1"/>
                    <a:pt x="4" y="1"/>
                  </a:cubicBezTo>
                  <a:cubicBezTo>
                    <a:pt x="5" y="1"/>
                    <a:pt x="5" y="2"/>
                    <a:pt x="6" y="2"/>
                  </a:cubicBezTo>
                  <a:cubicBezTo>
                    <a:pt x="7" y="2"/>
                    <a:pt x="7" y="2"/>
                    <a:pt x="7" y="2"/>
                  </a:cubicBezTo>
                  <a:cubicBezTo>
                    <a:pt x="7" y="2"/>
                    <a:pt x="7" y="2"/>
                    <a:pt x="7" y="2"/>
                  </a:cubicBezTo>
                  <a:cubicBezTo>
                    <a:pt x="6" y="1"/>
                    <a:pt x="5" y="0"/>
                    <a:pt x="4" y="0"/>
                  </a:cubicBezTo>
                  <a:cubicBezTo>
                    <a:pt x="2" y="0"/>
                    <a:pt x="1" y="1"/>
                    <a:pt x="0" y="2"/>
                  </a:cubicBezTo>
                  <a:cubicBezTo>
                    <a:pt x="0" y="2"/>
                    <a:pt x="0" y="2"/>
                    <a:pt x="0" y="2"/>
                  </a:cubicBezTo>
                  <a:cubicBezTo>
                    <a:pt x="1" y="2"/>
                    <a:pt x="1" y="2"/>
                    <a:pt x="1" y="2"/>
                  </a:cubicBezTo>
                  <a:close/>
                </a:path>
              </a:pathLst>
            </a:custGeom>
            <a:solidFill>
              <a:srgbClr val="50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94" name="Freeform 285"/>
            <p:cNvSpPr>
              <a:spLocks/>
            </p:cNvSpPr>
            <p:nvPr userDrawn="1"/>
          </p:nvSpPr>
          <p:spPr bwMode="gray">
            <a:xfrm>
              <a:off x="4532313" y="4483100"/>
              <a:ext cx="120650" cy="115887"/>
            </a:xfrm>
            <a:custGeom>
              <a:avLst/>
              <a:gdLst>
                <a:gd name="T0" fmla="*/ 22 w 36"/>
                <a:gd name="T1" fmla="*/ 0 h 37"/>
                <a:gd name="T2" fmla="*/ 22 w 36"/>
                <a:gd name="T3" fmla="*/ 2 h 37"/>
                <a:gd name="T4" fmla="*/ 21 w 36"/>
                <a:gd name="T5" fmla="*/ 2 h 37"/>
                <a:gd name="T6" fmla="*/ 22 w 36"/>
                <a:gd name="T7" fmla="*/ 5 h 37"/>
                <a:gd name="T8" fmla="*/ 22 w 36"/>
                <a:gd name="T9" fmla="*/ 10 h 37"/>
                <a:gd name="T10" fmla="*/ 22 w 36"/>
                <a:gd name="T11" fmla="*/ 10 h 37"/>
                <a:gd name="T12" fmla="*/ 23 w 36"/>
                <a:gd name="T13" fmla="*/ 10 h 37"/>
                <a:gd name="T14" fmla="*/ 21 w 36"/>
                <a:gd name="T15" fmla="*/ 32 h 37"/>
                <a:gd name="T16" fmla="*/ 9 w 36"/>
                <a:gd name="T17" fmla="*/ 36 h 37"/>
                <a:gd name="T18" fmla="*/ 0 w 36"/>
                <a:gd name="T19" fmla="*/ 34 h 37"/>
                <a:gd name="T20" fmla="*/ 2 w 36"/>
                <a:gd name="T21" fmla="*/ 37 h 37"/>
                <a:gd name="T22" fmla="*/ 15 w 36"/>
                <a:gd name="T23" fmla="*/ 37 h 37"/>
                <a:gd name="T24" fmla="*/ 28 w 36"/>
                <a:gd name="T25" fmla="*/ 24 h 37"/>
                <a:gd name="T26" fmla="*/ 28 w 36"/>
                <a:gd name="T27" fmla="*/ 15 h 37"/>
                <a:gd name="T28" fmla="*/ 32 w 36"/>
                <a:gd name="T29" fmla="*/ 12 h 37"/>
                <a:gd name="T30" fmla="*/ 36 w 36"/>
                <a:gd name="T31" fmla="*/ 10 h 37"/>
                <a:gd name="T32" fmla="*/ 22 w 36"/>
                <a:gd name="T33"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37">
                  <a:moveTo>
                    <a:pt x="22" y="0"/>
                  </a:moveTo>
                  <a:cubicBezTo>
                    <a:pt x="22" y="2"/>
                    <a:pt x="22" y="2"/>
                    <a:pt x="22" y="2"/>
                  </a:cubicBezTo>
                  <a:cubicBezTo>
                    <a:pt x="21" y="2"/>
                    <a:pt x="21" y="2"/>
                    <a:pt x="21" y="2"/>
                  </a:cubicBezTo>
                  <a:cubicBezTo>
                    <a:pt x="22" y="5"/>
                    <a:pt x="22" y="5"/>
                    <a:pt x="22" y="5"/>
                  </a:cubicBezTo>
                  <a:cubicBezTo>
                    <a:pt x="22" y="10"/>
                    <a:pt x="22" y="10"/>
                    <a:pt x="22" y="10"/>
                  </a:cubicBezTo>
                  <a:cubicBezTo>
                    <a:pt x="22" y="10"/>
                    <a:pt x="22" y="10"/>
                    <a:pt x="22" y="10"/>
                  </a:cubicBezTo>
                  <a:cubicBezTo>
                    <a:pt x="23" y="10"/>
                    <a:pt x="23" y="10"/>
                    <a:pt x="23" y="10"/>
                  </a:cubicBezTo>
                  <a:cubicBezTo>
                    <a:pt x="27" y="17"/>
                    <a:pt x="26" y="26"/>
                    <a:pt x="21" y="32"/>
                  </a:cubicBezTo>
                  <a:cubicBezTo>
                    <a:pt x="18" y="35"/>
                    <a:pt x="13" y="36"/>
                    <a:pt x="9" y="36"/>
                  </a:cubicBezTo>
                  <a:cubicBezTo>
                    <a:pt x="6" y="36"/>
                    <a:pt x="3" y="36"/>
                    <a:pt x="0" y="34"/>
                  </a:cubicBezTo>
                  <a:cubicBezTo>
                    <a:pt x="2" y="37"/>
                    <a:pt x="2" y="37"/>
                    <a:pt x="2" y="37"/>
                  </a:cubicBezTo>
                  <a:cubicBezTo>
                    <a:pt x="15" y="37"/>
                    <a:pt x="15" y="37"/>
                    <a:pt x="15" y="37"/>
                  </a:cubicBezTo>
                  <a:cubicBezTo>
                    <a:pt x="22" y="37"/>
                    <a:pt x="28" y="31"/>
                    <a:pt x="28" y="24"/>
                  </a:cubicBezTo>
                  <a:cubicBezTo>
                    <a:pt x="28" y="15"/>
                    <a:pt x="28" y="15"/>
                    <a:pt x="28" y="15"/>
                  </a:cubicBezTo>
                  <a:cubicBezTo>
                    <a:pt x="30" y="15"/>
                    <a:pt x="31" y="14"/>
                    <a:pt x="32" y="12"/>
                  </a:cubicBezTo>
                  <a:cubicBezTo>
                    <a:pt x="36" y="10"/>
                    <a:pt x="36" y="10"/>
                    <a:pt x="36" y="10"/>
                  </a:cubicBezTo>
                  <a:lnTo>
                    <a:pt x="22" y="0"/>
                  </a:lnTo>
                  <a:close/>
                </a:path>
              </a:pathLst>
            </a:custGeom>
            <a:solidFill>
              <a:srgbClr val="E71E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95" name="Freeform 286"/>
            <p:cNvSpPr>
              <a:spLocks/>
            </p:cNvSpPr>
            <p:nvPr userDrawn="1"/>
          </p:nvSpPr>
          <p:spPr bwMode="gray">
            <a:xfrm>
              <a:off x="4532313" y="4518025"/>
              <a:ext cx="87312" cy="77787"/>
            </a:xfrm>
            <a:custGeom>
              <a:avLst/>
              <a:gdLst>
                <a:gd name="T0" fmla="*/ 9 w 26"/>
                <a:gd name="T1" fmla="*/ 25 h 25"/>
                <a:gd name="T2" fmla="*/ 20 w 26"/>
                <a:gd name="T3" fmla="*/ 20 h 25"/>
                <a:gd name="T4" fmla="*/ 22 w 26"/>
                <a:gd name="T5" fmla="*/ 0 h 25"/>
                <a:gd name="T6" fmla="*/ 0 w 26"/>
                <a:gd name="T7" fmla="*/ 22 h 25"/>
                <a:gd name="T8" fmla="*/ 9 w 26"/>
                <a:gd name="T9" fmla="*/ 25 h 25"/>
              </a:gdLst>
              <a:ahLst/>
              <a:cxnLst>
                <a:cxn ang="0">
                  <a:pos x="T0" y="T1"/>
                </a:cxn>
                <a:cxn ang="0">
                  <a:pos x="T2" y="T3"/>
                </a:cxn>
                <a:cxn ang="0">
                  <a:pos x="T4" y="T5"/>
                </a:cxn>
                <a:cxn ang="0">
                  <a:pos x="T6" y="T7"/>
                </a:cxn>
                <a:cxn ang="0">
                  <a:pos x="T8" y="T9"/>
                </a:cxn>
              </a:cxnLst>
              <a:rect l="0" t="0" r="r" b="b"/>
              <a:pathLst>
                <a:path w="26" h="25">
                  <a:moveTo>
                    <a:pt x="9" y="25"/>
                  </a:moveTo>
                  <a:cubicBezTo>
                    <a:pt x="13" y="25"/>
                    <a:pt x="17" y="23"/>
                    <a:pt x="20" y="20"/>
                  </a:cubicBezTo>
                  <a:cubicBezTo>
                    <a:pt x="26" y="15"/>
                    <a:pt x="26" y="6"/>
                    <a:pt x="22" y="0"/>
                  </a:cubicBezTo>
                  <a:cubicBezTo>
                    <a:pt x="0" y="22"/>
                    <a:pt x="0" y="22"/>
                    <a:pt x="0" y="22"/>
                  </a:cubicBezTo>
                  <a:cubicBezTo>
                    <a:pt x="3" y="24"/>
                    <a:pt x="6" y="25"/>
                    <a:pt x="9" y="25"/>
                  </a:cubicBezTo>
                  <a:close/>
                </a:path>
              </a:pathLst>
            </a:custGeom>
            <a:solidFill>
              <a:srgbClr val="E71E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96" name="Oval 287"/>
            <p:cNvSpPr>
              <a:spLocks noChangeArrowheads="1"/>
            </p:cNvSpPr>
            <p:nvPr userDrawn="1"/>
          </p:nvSpPr>
          <p:spPr bwMode="gray">
            <a:xfrm>
              <a:off x="4625975" y="4511675"/>
              <a:ext cx="6350" cy="6350"/>
            </a:xfrm>
            <a:prstGeom prst="ellipse">
              <a:avLst/>
            </a:prstGeom>
            <a:solidFill>
              <a:srgbClr val="DFDF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97" name="Freeform 288"/>
            <p:cNvSpPr>
              <a:spLocks/>
            </p:cNvSpPr>
            <p:nvPr userDrawn="1"/>
          </p:nvSpPr>
          <p:spPr bwMode="gray">
            <a:xfrm>
              <a:off x="4595813" y="4592638"/>
              <a:ext cx="9525" cy="9525"/>
            </a:xfrm>
            <a:custGeom>
              <a:avLst/>
              <a:gdLst>
                <a:gd name="T0" fmla="*/ 6 w 6"/>
                <a:gd name="T1" fmla="*/ 0 h 6"/>
                <a:gd name="T2" fmla="*/ 6 w 6"/>
                <a:gd name="T3" fmla="*/ 6 h 6"/>
                <a:gd name="T4" fmla="*/ 0 w 6"/>
                <a:gd name="T5" fmla="*/ 0 h 6"/>
                <a:gd name="T6" fmla="*/ 6 w 6"/>
                <a:gd name="T7" fmla="*/ 0 h 6"/>
              </a:gdLst>
              <a:ahLst/>
              <a:cxnLst>
                <a:cxn ang="0">
                  <a:pos x="T0" y="T1"/>
                </a:cxn>
                <a:cxn ang="0">
                  <a:pos x="T2" y="T3"/>
                </a:cxn>
                <a:cxn ang="0">
                  <a:pos x="T4" y="T5"/>
                </a:cxn>
                <a:cxn ang="0">
                  <a:pos x="T6" y="T7"/>
                </a:cxn>
              </a:cxnLst>
              <a:rect l="0" t="0" r="r" b="b"/>
              <a:pathLst>
                <a:path w="6" h="6">
                  <a:moveTo>
                    <a:pt x="6" y="0"/>
                  </a:moveTo>
                  <a:lnTo>
                    <a:pt x="6" y="6"/>
                  </a:lnTo>
                  <a:lnTo>
                    <a:pt x="0" y="0"/>
                  </a:lnTo>
                  <a:lnTo>
                    <a:pt x="6" y="0"/>
                  </a:lnTo>
                  <a:close/>
                </a:path>
              </a:pathLst>
            </a:custGeom>
            <a:solidFill>
              <a:srgbClr val="E71E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98" name="Freeform 289"/>
            <p:cNvSpPr>
              <a:spLocks/>
            </p:cNvSpPr>
            <p:nvPr userDrawn="1"/>
          </p:nvSpPr>
          <p:spPr bwMode="gray">
            <a:xfrm>
              <a:off x="4581525" y="4592638"/>
              <a:ext cx="11112" cy="12700"/>
            </a:xfrm>
            <a:custGeom>
              <a:avLst/>
              <a:gdLst>
                <a:gd name="T0" fmla="*/ 7 w 7"/>
                <a:gd name="T1" fmla="*/ 0 h 8"/>
                <a:gd name="T2" fmla="*/ 7 w 7"/>
                <a:gd name="T3" fmla="*/ 8 h 8"/>
                <a:gd name="T4" fmla="*/ 0 w 7"/>
                <a:gd name="T5" fmla="*/ 2 h 8"/>
                <a:gd name="T6" fmla="*/ 7 w 7"/>
                <a:gd name="T7" fmla="*/ 0 h 8"/>
              </a:gdLst>
              <a:ahLst/>
              <a:cxnLst>
                <a:cxn ang="0">
                  <a:pos x="T0" y="T1"/>
                </a:cxn>
                <a:cxn ang="0">
                  <a:pos x="T2" y="T3"/>
                </a:cxn>
                <a:cxn ang="0">
                  <a:pos x="T4" y="T5"/>
                </a:cxn>
                <a:cxn ang="0">
                  <a:pos x="T6" y="T7"/>
                </a:cxn>
              </a:cxnLst>
              <a:rect l="0" t="0" r="r" b="b"/>
              <a:pathLst>
                <a:path w="7" h="8">
                  <a:moveTo>
                    <a:pt x="7" y="0"/>
                  </a:moveTo>
                  <a:lnTo>
                    <a:pt x="7" y="8"/>
                  </a:lnTo>
                  <a:lnTo>
                    <a:pt x="0" y="2"/>
                  </a:lnTo>
                  <a:lnTo>
                    <a:pt x="7" y="0"/>
                  </a:lnTo>
                  <a:close/>
                </a:path>
              </a:pathLst>
            </a:custGeom>
            <a:solidFill>
              <a:srgbClr val="E71E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pic>
        <p:nvPicPr>
          <p:cNvPr id="5" name="Picture 4"/>
          <p:cNvPicPr>
            <a:picLocks noChangeAspect="1"/>
          </p:cNvPicPr>
          <p:nvPr userDrawn="1"/>
        </p:nvPicPr>
        <p:blipFill>
          <a:blip r:embed="rId3"/>
          <a:stretch>
            <a:fillRect/>
          </a:stretch>
        </p:blipFill>
        <p:spPr>
          <a:xfrm>
            <a:off x="0" y="5100004"/>
            <a:ext cx="12463010" cy="1931862"/>
          </a:xfrm>
          <a:prstGeom prst="rect">
            <a:avLst/>
          </a:prstGeom>
        </p:spPr>
      </p:pic>
      <p:pic>
        <p:nvPicPr>
          <p:cNvPr id="8" name="Man with laptop"/>
          <p:cNvPicPr>
            <a:picLocks noChangeAspect="1"/>
          </p:cNvPicPr>
          <p:nvPr userDrawn="1"/>
        </p:nvPicPr>
        <p:blipFill>
          <a:blip r:embed="rId4"/>
          <a:stretch>
            <a:fillRect/>
          </a:stretch>
        </p:blipFill>
        <p:spPr>
          <a:xfrm>
            <a:off x="547947" y="3049738"/>
            <a:ext cx="1755000" cy="3352500"/>
          </a:xfrm>
          <a:prstGeom prst="rect">
            <a:avLst/>
          </a:prstGeom>
        </p:spPr>
      </p:pic>
      <p:pic>
        <p:nvPicPr>
          <p:cNvPr id="9" name="Girl with tablet and basketball"/>
          <p:cNvPicPr>
            <a:picLocks noChangeAspect="1"/>
          </p:cNvPicPr>
          <p:nvPr userDrawn="1"/>
        </p:nvPicPr>
        <p:blipFill>
          <a:blip r:embed="rId5"/>
          <a:stretch>
            <a:fillRect/>
          </a:stretch>
        </p:blipFill>
        <p:spPr>
          <a:xfrm>
            <a:off x="8217066" y="3682492"/>
            <a:ext cx="1276205" cy="2209549"/>
          </a:xfrm>
          <a:prstGeom prst="rect">
            <a:avLst/>
          </a:prstGeom>
        </p:spPr>
      </p:pic>
      <p:pic>
        <p:nvPicPr>
          <p:cNvPr id="10" name="Woman with phone"/>
          <p:cNvPicPr>
            <a:picLocks noChangeAspect="1"/>
          </p:cNvPicPr>
          <p:nvPr userDrawn="1"/>
        </p:nvPicPr>
        <p:blipFill>
          <a:blip r:embed="rId6"/>
          <a:stretch>
            <a:fillRect/>
          </a:stretch>
        </p:blipFill>
        <p:spPr>
          <a:xfrm>
            <a:off x="2146745" y="3263488"/>
            <a:ext cx="1327500" cy="3138750"/>
          </a:xfrm>
          <a:prstGeom prst="rect">
            <a:avLst/>
          </a:prstGeom>
        </p:spPr>
      </p:pic>
      <p:sp>
        <p:nvSpPr>
          <p:cNvPr id="11" name="Rectangle 10"/>
          <p:cNvSpPr/>
          <p:nvPr userDrawn="1"/>
        </p:nvSpPr>
        <p:spPr bwMode="gray">
          <a:xfrm>
            <a:off x="274638" y="-1"/>
            <a:ext cx="3482014" cy="1549399"/>
          </a:xfrm>
          <a:prstGeom prst="rect">
            <a:avLst/>
          </a:prstGeom>
          <a:solidFill>
            <a:srgbClr val="6DC2E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solidFill>
                <a:srgbClr val="6DC2E9"/>
              </a:solidFill>
              <a:effectLst/>
              <a:uLnTx/>
              <a:uFillTx/>
              <a:latin typeface="Segoe UI"/>
              <a:ea typeface="Segoe UI" pitchFamily="34" charset="0"/>
              <a:cs typeface="Segoe UI" pitchFamily="34" charset="0"/>
            </a:endParaRPr>
          </a:p>
        </p:txBody>
      </p:sp>
      <p:pic>
        <p:nvPicPr>
          <p:cNvPr id="310" name="Picture 30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458840" y="480502"/>
            <a:ext cx="2557743" cy="547905"/>
          </a:xfrm>
          <a:prstGeom prst="rect">
            <a:avLst/>
          </a:prstGeom>
        </p:spPr>
      </p:pic>
      <p:pic>
        <p:nvPicPr>
          <p:cNvPr id="311" name="Picture 310"/>
          <p:cNvPicPr>
            <a:picLocks noChangeAspect="1"/>
          </p:cNvPicPr>
          <p:nvPr userDrawn="1"/>
        </p:nvPicPr>
        <p:blipFill>
          <a:blip r:embed="rId8"/>
          <a:stretch>
            <a:fillRect/>
          </a:stretch>
        </p:blipFill>
        <p:spPr>
          <a:xfrm>
            <a:off x="5818870" y="4069916"/>
            <a:ext cx="2189766" cy="2569443"/>
          </a:xfrm>
          <a:prstGeom prst="rect">
            <a:avLst/>
          </a:prstGeom>
        </p:spPr>
      </p:pic>
    </p:spTree>
    <p:extLst>
      <p:ext uri="{BB962C8B-B14F-4D97-AF65-F5344CB8AC3E}">
        <p14:creationId xmlns:p14="http://schemas.microsoft.com/office/powerpoint/2010/main" val="1016386987"/>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25677"/>
            <a:ext cx="10058336" cy="1828800"/>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7" name="Picture 6" title="Microsoft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8838" y="480502"/>
            <a:ext cx="2557747" cy="547905"/>
          </a:xfrm>
          <a:prstGeom prst="rect">
            <a:avLst/>
          </a:prstGeom>
        </p:spPr>
      </p:pic>
    </p:spTree>
    <p:extLst>
      <p:ext uri="{BB962C8B-B14F-4D97-AF65-F5344CB8AC3E}">
        <p14:creationId xmlns:p14="http://schemas.microsoft.com/office/powerpoint/2010/main" val="25900740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ltGray">
          <a:xfrm>
            <a:off x="274638" y="2125663"/>
            <a:ext cx="9144000" cy="3657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pic>
        <p:nvPicPr>
          <p:cNvPr id="2" name="Picture 1" title="Microsoft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8838" y="480502"/>
            <a:ext cx="2557747" cy="547905"/>
          </a:xfrm>
          <a:prstGeom prst="rect">
            <a:avLst/>
          </a:prstGeom>
        </p:spPr>
      </p:pic>
      <p:sp>
        <p:nvSpPr>
          <p:cNvPr id="5" name="Text Placeholder 4"/>
          <p:cNvSpPr>
            <a:spLocks noGrp="1"/>
          </p:cNvSpPr>
          <p:nvPr>
            <p:ph type="body" sz="quarter" idx="12" hasCustomPrompt="1"/>
          </p:nvPr>
        </p:nvSpPr>
        <p:spPr>
          <a:xfrm>
            <a:off x="274701" y="3955786"/>
            <a:ext cx="9143937" cy="1828007"/>
          </a:xfrm>
          <a:noFill/>
        </p:spPr>
        <p:txBody>
          <a:bodyPr lIns="182880" tIns="146304" rIns="182880" bIns="146304">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7371574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accent1"/>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25677"/>
            <a:ext cx="10058336" cy="1828800"/>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7" name="Picture 6" title="Microsoft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8840" y="480502"/>
            <a:ext cx="2557742" cy="547905"/>
          </a:xfrm>
          <a:prstGeom prst="rect">
            <a:avLst/>
          </a:prstGeom>
        </p:spPr>
      </p:pic>
    </p:spTree>
    <p:extLst>
      <p:ext uri="{BB962C8B-B14F-4D97-AF65-F5344CB8AC3E}">
        <p14:creationId xmlns:p14="http://schemas.microsoft.com/office/powerpoint/2010/main" val="26321657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104">
          <p15:clr>
            <a:srgbClr val="C35EA4"/>
          </p15:clr>
        </p15:guide>
        <p15:guide id="2" orient="horz" pos="302">
          <p15:clr>
            <a:srgbClr val="C35EA4"/>
          </p15:clr>
        </p15:guide>
        <p15:guide id="3" pos="288">
          <p15:clr>
            <a:srgbClr val="C35EA4"/>
          </p15:clr>
        </p15:guide>
        <p15:guide id="4" pos="7546">
          <p15:clr>
            <a:srgbClr val="C35EA4"/>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ltGray">
          <a:xfrm>
            <a:off x="274702" y="1211287"/>
            <a:ext cx="10058336" cy="27431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6304" tIns="109728" rIns="146304" bIns="109728"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74702" y="1211287"/>
            <a:ext cx="10056812"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57"/>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4555972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57"/>
            <a:ext cx="10058401" cy="1829593"/>
          </a:xfrm>
          <a:noFill/>
        </p:spPr>
        <p:txBody>
          <a:bodyPr lIns="182880" tIns="146304" rIns="182880" bIns="146304">
            <a:noAutofit/>
          </a:bodyPr>
          <a:lstStyle>
            <a:lvl1pPr marL="0" indent="0">
              <a:spcBef>
                <a:spcPts val="0"/>
              </a:spcBef>
              <a:buNone/>
              <a:defRPr sz="3600" spc="0" baseline="0">
                <a:gradFill>
                  <a:gsLst>
                    <a:gs pos="5833">
                      <a:schemeClr val="tx1"/>
                    </a:gs>
                    <a:gs pos="18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5928861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ltGray">
          <a:xfrm>
            <a:off x="274702" y="1211287"/>
            <a:ext cx="10058336" cy="274317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74702" y="1211287"/>
            <a:ext cx="10056812"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Tree>
    <p:extLst>
      <p:ext uri="{BB962C8B-B14F-4D97-AF65-F5344CB8AC3E}">
        <p14:creationId xmlns:p14="http://schemas.microsoft.com/office/powerpoint/2010/main" val="26538410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1811593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73031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021296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1209973"/>
            <a:ext cx="10056812" cy="2751698"/>
          </a:xfrm>
          <a:noFill/>
        </p:spPr>
        <p:txBody>
          <a:bodyPr anchorCtr="0"/>
          <a:lstStyle>
            <a:lvl1pPr>
              <a:defRPr sz="7200" spc="-100" baseline="0">
                <a:gradFill>
                  <a:gsLst>
                    <a:gs pos="0">
                      <a:schemeClr val="tx1"/>
                    </a:gs>
                    <a:gs pos="100000">
                      <a:schemeClr val="tx1"/>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2"/>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Click to edit Master text styles</a:t>
            </a:r>
          </a:p>
        </p:txBody>
      </p:sp>
    </p:spTree>
    <p:extLst>
      <p:ext uri="{BB962C8B-B14F-4D97-AF65-F5344CB8AC3E}">
        <p14:creationId xmlns:p14="http://schemas.microsoft.com/office/powerpoint/2010/main" val="1159279368"/>
      </p:ext>
    </p:extLst>
  </p:cSld>
  <p:clrMapOvr>
    <a:overrideClrMapping bg1="dk1" tx1="lt1" bg2="dk2" tx2="lt2" accent1="accent1" accent2="accent2" accent3="accent3" accent4="accent4" accent5="accent5" accent6="accent6" hlink="hlink" folHlink="folHlink"/>
  </p:clrMapOvr>
  <p:transition spd="slow"/>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578748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92881"/>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sz="2000"/>
            </a:lvl3pPr>
            <a:lvl4pPr marL="457200" indent="0">
              <a:buNone/>
              <a:defRPr sz="1800"/>
            </a:lvl4pPr>
            <a:lvl5pPr marL="685800"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53131508"/>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92881"/>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sz="2000"/>
            </a:lvl3pPr>
            <a:lvl4pPr marL="457200" indent="0">
              <a:buNone/>
              <a:defRPr sz="1800"/>
            </a:lvl4pPr>
            <a:lvl5pPr marL="685800"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3239347"/>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7" name="Content Placeholder 6"/>
          <p:cNvSpPr>
            <a:spLocks noGrp="1"/>
          </p:cNvSpPr>
          <p:nvPr>
            <p:ph sz="quarter" idx="10"/>
          </p:nvPr>
        </p:nvSpPr>
        <p:spPr>
          <a:xfrm>
            <a:off x="274638" y="1214438"/>
            <a:ext cx="11887200" cy="5483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27449640"/>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61599499"/>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sz="1800"/>
            </a:lvl4pPr>
            <a:lvl5pPr marL="685800" indent="0">
              <a:buNone/>
              <a:tabLs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sz="1800"/>
            </a:lvl4pPr>
            <a:lvl5pPr marL="685800" indent="0">
              <a:buNone/>
              <a:tabLs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29220989"/>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sz="1800"/>
            </a:lvl4pPr>
            <a:lvl5pPr marL="685800" indent="0">
              <a:buNone/>
              <a:tabLs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sz="1800"/>
            </a:lvl4pPr>
            <a:lvl5pPr marL="685800" indent="0">
              <a:buNone/>
              <a:tabLs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26277277"/>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287338" indent="-287338">
              <a:spcBef>
                <a:spcPts val="1224"/>
              </a:spcBef>
              <a:buClr>
                <a:schemeClr val="tx1"/>
              </a:buClr>
              <a:buFont typeface="Arial" pitchFamily="34" charset="0"/>
              <a:buChar char="•"/>
              <a:defRPr sz="3600"/>
            </a:lvl1pPr>
            <a:lvl2pPr marL="531166" indent="-233195">
              <a:defRPr sz="2000"/>
            </a:lvl2pPr>
            <a:lvl3pPr marL="699585" indent="-168419">
              <a:tabLst/>
              <a:defRPr sz="2000"/>
            </a:lvl3pPr>
            <a:lvl4pPr marL="880958" indent="-181374">
              <a:defRPr sz="1800"/>
            </a:lvl4pPr>
            <a:lvl5pPr marL="1049377" indent="-168419">
              <a:tabLs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287338" indent="-287338">
              <a:spcBef>
                <a:spcPts val="1224"/>
              </a:spcBef>
              <a:buClr>
                <a:schemeClr val="tx1"/>
              </a:buClr>
              <a:buFont typeface="Arial" pitchFamily="34" charset="0"/>
              <a:buChar char="•"/>
              <a:defRPr sz="3600"/>
            </a:lvl1pPr>
            <a:lvl2pPr marL="531166" indent="-233195">
              <a:defRPr sz="2000"/>
            </a:lvl2pPr>
            <a:lvl3pPr marL="699585" indent="-168419">
              <a:tabLst/>
              <a:defRPr sz="2000"/>
            </a:lvl3pPr>
            <a:lvl4pPr marL="880958" indent="-181374">
              <a:defRPr sz="1800"/>
            </a:lvl4pPr>
            <a:lvl5pPr marL="1049377" indent="-168419">
              <a:tabLs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48297985"/>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287338" indent="-287338">
              <a:spcBef>
                <a:spcPts val="1224"/>
              </a:spcBef>
              <a:buClr>
                <a:schemeClr val="tx2"/>
              </a:buClr>
              <a:buFont typeface="Arial" pitchFamily="34" charset="0"/>
              <a:buChar char="•"/>
              <a:defRPr sz="3600">
                <a:gradFill>
                  <a:gsLst>
                    <a:gs pos="1250">
                      <a:schemeClr val="tx2"/>
                    </a:gs>
                    <a:gs pos="99000">
                      <a:schemeClr val="tx2"/>
                    </a:gs>
                  </a:gsLst>
                  <a:lin ang="5400000" scaled="0"/>
                </a:gradFill>
              </a:defRPr>
            </a:lvl1pPr>
            <a:lvl2pPr marL="531166" indent="-233195">
              <a:defRPr sz="2000"/>
            </a:lvl2pPr>
            <a:lvl3pPr marL="699585" indent="-168419">
              <a:tabLst/>
              <a:defRPr sz="2000"/>
            </a:lvl3pPr>
            <a:lvl4pPr marL="880958" indent="-181374">
              <a:defRPr sz="1800"/>
            </a:lvl4pPr>
            <a:lvl5pPr marL="1049377" indent="-168419">
              <a:tabLs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287338" indent="-287338">
              <a:spcBef>
                <a:spcPts val="1224"/>
              </a:spcBef>
              <a:buClr>
                <a:schemeClr val="tx2"/>
              </a:buClr>
              <a:buFont typeface="Arial" pitchFamily="34" charset="0"/>
              <a:buChar char="•"/>
              <a:defRPr sz="3600">
                <a:gradFill>
                  <a:gsLst>
                    <a:gs pos="1250">
                      <a:schemeClr val="tx2"/>
                    </a:gs>
                    <a:gs pos="99000">
                      <a:schemeClr val="tx2"/>
                    </a:gs>
                  </a:gsLst>
                  <a:lin ang="5400000" scaled="0"/>
                </a:gradFill>
              </a:defRPr>
            </a:lvl1pPr>
            <a:lvl2pPr marL="531166" indent="-233195">
              <a:defRPr sz="2000"/>
            </a:lvl2pPr>
            <a:lvl3pPr marL="699585" indent="-168419">
              <a:tabLst/>
              <a:defRPr sz="2000"/>
            </a:lvl3pPr>
            <a:lvl4pPr marL="880958" indent="-181374">
              <a:defRPr sz="1800"/>
            </a:lvl4pPr>
            <a:lvl5pPr marL="1049377" indent="-168419">
              <a:tabLs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3463482"/>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8077478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1209973"/>
            <a:ext cx="10056812" cy="2751698"/>
          </a:xfrm>
          <a:noFill/>
        </p:spPr>
        <p:txBody>
          <a:bodyPr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175684352"/>
      </p:ext>
    </p:extLst>
  </p:cSld>
  <p:clrMapOvr>
    <a:overrideClrMapping bg1="dk1" tx1="lt1" bg2="dk2" tx2="lt2" accent1="accent1" accent2="accent2" accent3="accent3" accent4="accent4" accent5="accent5" accent6="accent6" hlink="hlink" folHlink="folHlink"/>
  </p:clrMapOvr>
  <p:transition spd="slow"/>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7239985"/>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14122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090854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17303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5417459"/>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76806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10561638" y="6267914"/>
            <a:ext cx="1382812" cy="296502"/>
          </a:xfrm>
          <a:prstGeom prst="rect">
            <a:avLst/>
          </a:prstGeom>
        </p:spPr>
      </p:pic>
      <p:sp>
        <p:nvSpPr>
          <p:cNvPr id="3" name="Freeform 2"/>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defTabSz="932742" eaLnBrk="1" fontAlgn="auto" hangingPunct="1">
              <a:spcBef>
                <a:spcPts val="0"/>
              </a:spcBef>
              <a:spcAft>
                <a:spcPts val="0"/>
              </a:spcAft>
            </a:pPr>
            <a:endParaRPr lang="en-US">
              <a:solidFill>
                <a:srgbClr val="FFFFFF"/>
              </a:solidFill>
              <a:latin typeface="Segoe UI"/>
              <a:ea typeface="+mn-ea"/>
            </a:endParaRPr>
          </a:p>
        </p:txBody>
      </p:sp>
    </p:spTree>
    <p:extLst>
      <p:ext uri="{BB962C8B-B14F-4D97-AF65-F5344CB8AC3E}">
        <p14:creationId xmlns:p14="http://schemas.microsoft.com/office/powerpoint/2010/main" val="3082057386"/>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3" y="6240429"/>
            <a:ext cx="1280587" cy="274320"/>
          </a:xfrm>
          <a:prstGeom prst="rect">
            <a:avLst/>
          </a:prstGeom>
        </p:spPr>
      </p:pic>
    </p:spTree>
    <p:extLst>
      <p:ext uri="{BB962C8B-B14F-4D97-AF65-F5344CB8AC3E}">
        <p14:creationId xmlns:p14="http://schemas.microsoft.com/office/powerpoint/2010/main" val="18767199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39142324"/>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6669855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862"/>
          </a:xfrm>
          <a:noFill/>
        </p:spPr>
        <p:txBody>
          <a:bodyPr anchorCtr="0">
            <a:spAutoFit/>
          </a:bodyPr>
          <a:lstStyle>
            <a:lvl1pPr>
              <a:defRPr sz="7200" spc="-100" baseline="0">
                <a:gradFill>
                  <a:gsLst>
                    <a:gs pos="100000">
                      <a:schemeClr val="tx1"/>
                    </a:gs>
                    <a:gs pos="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821361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11686473"/>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32222293"/>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10902175"/>
      </p:ext>
    </p:extLst>
  </p:cSld>
  <p:clrMapOvr>
    <a:masterClrMapping/>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097180768"/>
      </p:ext>
    </p:extLst>
  </p:cSld>
  <p:clrMapOvr>
    <a:masterClrMapping/>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4961"/>
            <a:ext cx="10056812" cy="1015663"/>
          </a:xfrm>
          <a:noFill/>
        </p:spPr>
        <p:txBody>
          <a:bodyPr tIns="91440" bIns="91440" anchor="b" anchorCtr="0">
            <a:spAutoFit/>
          </a:bodyPr>
          <a:lstStyle>
            <a:lvl1pPr>
              <a:defRPr sz="60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53077" y="3768007"/>
            <a:ext cx="10058401" cy="683264"/>
          </a:xfrm>
          <a:noFill/>
        </p:spPr>
        <p:txBody>
          <a:bodyPr lIns="182880" tIns="146304" rIns="182880" bIns="146304">
            <a:spAutoFit/>
          </a:bodyPr>
          <a:lstStyle>
            <a:lvl1pPr marL="0" indent="0">
              <a:spcBef>
                <a:spcPts val="0"/>
              </a:spcBef>
              <a:buNone/>
              <a:defRPr sz="28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30877" y="3497262"/>
            <a:ext cx="9880601"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53077" y="4290790"/>
            <a:ext cx="10058401" cy="627864"/>
          </a:xfrm>
          <a:noFill/>
        </p:spPr>
        <p:txBody>
          <a:bodyPr lIns="182880" tIns="146304" rIns="182880" bIns="146304">
            <a:spAutoFit/>
          </a:bodyPr>
          <a:lstStyle>
            <a:lvl1pPr marL="0" indent="0">
              <a:spcBef>
                <a:spcPts val="0"/>
              </a:spcBef>
              <a:buNone/>
              <a:defRPr sz="24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1679432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75399" y="2284961"/>
            <a:ext cx="7086439" cy="1015663"/>
          </a:xfrm>
          <a:noFill/>
        </p:spPr>
        <p:txBody>
          <a:bodyPr wrap="square" tIns="91440" bIns="91440" anchor="b" anchorCtr="0">
            <a:spAutoFit/>
          </a:bodyPr>
          <a:lstStyle>
            <a:lvl1pPr>
              <a:defRPr sz="6000" spc="-100"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5096036" y="3768007"/>
            <a:ext cx="7087559" cy="683264"/>
          </a:xfrm>
          <a:noFill/>
        </p:spPr>
        <p:txBody>
          <a:bodyPr wrap="square" lIns="182880" tIns="146304" rIns="182880" bIns="146304">
            <a:spAutoFit/>
          </a:bodyPr>
          <a:lstStyle>
            <a:lvl1pPr marL="0" indent="0">
              <a:spcBef>
                <a:spcPts val="0"/>
              </a:spcBef>
              <a:buNone/>
              <a:defRPr sz="28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273836" y="3497262"/>
            <a:ext cx="6328660"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99865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1"/>
            <a:ext cx="11329398" cy="1015663"/>
          </a:xfrm>
          <a:noFill/>
        </p:spPr>
        <p:txBody>
          <a:bodyPr wrap="square" tIns="91440" bIns="91440" anchor="t" anchorCtr="0">
            <a:spAutoFit/>
          </a:bodyPr>
          <a:lstStyle>
            <a:lvl1pPr>
              <a:defRPr sz="6000" spc="-100"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3382302149"/>
      </p:ext>
    </p:extLst>
  </p:cSld>
  <p:clrMapOvr>
    <a:masterClrMapping/>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1"/>
            <a:ext cx="11329398" cy="1015663"/>
          </a:xfrm>
          <a:noFill/>
        </p:spPr>
        <p:txBody>
          <a:bodyPr wrap="square" tIns="91440" bIns="91440" anchor="t" anchorCtr="0">
            <a:spAutoFit/>
          </a:bodyPr>
          <a:lstStyle>
            <a:lvl1pPr>
              <a:defRPr sz="60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12602446"/>
      </p:ext>
    </p:extLst>
  </p:cSld>
  <p:clrMapOvr>
    <a:masterClrMapping/>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1"/>
            <a:ext cx="11329398" cy="1015663"/>
          </a:xfrm>
          <a:noFill/>
        </p:spPr>
        <p:txBody>
          <a:bodyPr wrap="square" tIns="91440" bIns="91440" anchor="t" anchorCtr="0">
            <a:spAutoFit/>
          </a:bodyPr>
          <a:lstStyle>
            <a:lvl1pPr>
              <a:defRPr sz="60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572315075"/>
      </p:ext>
    </p:extLst>
  </p:cSld>
  <p:clrMapOvr>
    <a:masterClrMapping/>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1"/>
            <a:ext cx="11329398" cy="1015663"/>
          </a:xfrm>
          <a:noFill/>
        </p:spPr>
        <p:txBody>
          <a:bodyPr wrap="square" tIns="91440" bIns="91440" anchor="t" anchorCtr="0">
            <a:spAutoFit/>
          </a:bodyPr>
          <a:lstStyle>
            <a:lvl1pPr>
              <a:defRPr sz="60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132580241"/>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862"/>
          </a:xfrm>
          <a:noFill/>
        </p:spPr>
        <p:txBody>
          <a:bodyPr anchorCtr="0">
            <a:spAutoFit/>
          </a:bodyPr>
          <a:lstStyle>
            <a:lvl1pPr>
              <a:defRPr sz="7200" spc="-100" baseline="0">
                <a:gradFill>
                  <a:gsLst>
                    <a:gs pos="100000">
                      <a:schemeClr val="tx1"/>
                    </a:gs>
                    <a:gs pos="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15790993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1"/>
            <a:ext cx="11329398" cy="1015663"/>
          </a:xfrm>
          <a:noFill/>
        </p:spPr>
        <p:txBody>
          <a:bodyPr wrap="square" tIns="91440" bIns="91440" anchor="t" anchorCtr="0">
            <a:spAutoFit/>
          </a:bodyPr>
          <a:lstStyle>
            <a:lvl1pPr>
              <a:defRPr sz="60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953799911"/>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744288" y="6344302"/>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defTabSz="932742" eaLnBrk="1" fontAlgn="auto" hangingPunct="1">
              <a:spcBef>
                <a:spcPts val="0"/>
              </a:spcBef>
              <a:spcAft>
                <a:spcPts val="0"/>
              </a:spcAft>
            </a:pPr>
            <a:endParaRPr lang="en-US">
              <a:solidFill>
                <a:srgbClr val="FFFFFF"/>
              </a:solidFill>
              <a:latin typeface="Segoe UI"/>
              <a:ea typeface="+mn-ea"/>
            </a:endParaRPr>
          </a:p>
        </p:txBody>
      </p:sp>
    </p:spTree>
    <p:extLst>
      <p:ext uri="{BB962C8B-B14F-4D97-AF65-F5344CB8AC3E}">
        <p14:creationId xmlns:p14="http://schemas.microsoft.com/office/powerpoint/2010/main" val="4085527464"/>
      </p:ext>
    </p:extLst>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744288" y="6344302"/>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defTabSz="932742" eaLnBrk="1" fontAlgn="auto" hangingPunct="1">
              <a:spcBef>
                <a:spcPts val="0"/>
              </a:spcBef>
              <a:spcAft>
                <a:spcPts val="0"/>
              </a:spcAft>
            </a:pPr>
            <a:endParaRPr lang="en-US">
              <a:solidFill>
                <a:srgbClr val="FFFFFF"/>
              </a:solidFill>
              <a:latin typeface="Segoe UI"/>
              <a:ea typeface="+mn-ea"/>
            </a:endParaRPr>
          </a:p>
        </p:txBody>
      </p:sp>
    </p:spTree>
    <p:extLst>
      <p:ext uri="{BB962C8B-B14F-4D97-AF65-F5344CB8AC3E}">
        <p14:creationId xmlns:p14="http://schemas.microsoft.com/office/powerpoint/2010/main" val="496093453"/>
      </p:ext>
    </p:extLst>
  </p:cSld>
  <p:clrMapOvr>
    <a:masterClrMapping/>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744288" y="6344302"/>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defTabSz="932742" eaLnBrk="1" fontAlgn="auto" hangingPunct="1">
              <a:spcBef>
                <a:spcPts val="0"/>
              </a:spcBef>
              <a:spcAft>
                <a:spcPts val="0"/>
              </a:spcAft>
            </a:pPr>
            <a:endParaRPr lang="en-US">
              <a:solidFill>
                <a:srgbClr val="FFFFFF"/>
              </a:solidFill>
              <a:latin typeface="Segoe UI"/>
              <a:ea typeface="+mn-ea"/>
            </a:endParaRPr>
          </a:p>
        </p:txBody>
      </p:sp>
    </p:spTree>
    <p:extLst>
      <p:ext uri="{BB962C8B-B14F-4D97-AF65-F5344CB8AC3E}">
        <p14:creationId xmlns:p14="http://schemas.microsoft.com/office/powerpoint/2010/main" val="2884907937"/>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744288" y="6344302"/>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defTabSz="932742" eaLnBrk="1" fontAlgn="auto" hangingPunct="1">
              <a:spcBef>
                <a:spcPts val="0"/>
              </a:spcBef>
              <a:spcAft>
                <a:spcPts val="0"/>
              </a:spcAft>
            </a:pPr>
            <a:endParaRPr lang="en-US">
              <a:solidFill>
                <a:srgbClr val="333333"/>
              </a:solidFill>
              <a:latin typeface="Segoe UI"/>
              <a:ea typeface="+mn-ea"/>
            </a:endParaRPr>
          </a:p>
        </p:txBody>
      </p:sp>
    </p:spTree>
    <p:extLst>
      <p:ext uri="{BB962C8B-B14F-4D97-AF65-F5344CB8AC3E}">
        <p14:creationId xmlns:p14="http://schemas.microsoft.com/office/powerpoint/2010/main" val="107567632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5054060"/>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0304013"/>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7175867"/>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692533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979810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862"/>
          </a:xfrm>
          <a:noFill/>
        </p:spPr>
        <p:txBody>
          <a:bodyPr anchorCtr="0">
            <a:spAutoFit/>
          </a:bodyPr>
          <a:lstStyle>
            <a:lvl1pPr>
              <a:defRPr sz="7200" spc="-100" baseline="0">
                <a:gradFill>
                  <a:gsLst>
                    <a:gs pos="100000">
                      <a:schemeClr val="tx1"/>
                    </a:gs>
                    <a:gs pos="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189731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fontAlgn="auto">
              <a:spcBef>
                <a:spcPts val="0"/>
              </a:spcBef>
              <a:spcAft>
                <a:spcPts val="0"/>
              </a:spcAft>
            </a:pPr>
            <a:r>
              <a:rPr lang="en-US" sz="700" dirty="0">
                <a:gradFill>
                  <a:gsLst>
                    <a:gs pos="0">
                      <a:srgbClr val="FFFFFF"/>
                    </a:gs>
                    <a:gs pos="100000">
                      <a:srgbClr val="FFFFFF"/>
                    </a:gs>
                  </a:gsLst>
                  <a:lin ang="5400000" scaled="0"/>
                </a:gradFill>
                <a:latin typeface="Segoe UI"/>
                <a:ea typeface="+mn-ea"/>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459232" y="3145040"/>
            <a:ext cx="3291840" cy="705836"/>
          </a:xfrm>
          <a:prstGeom prst="rect">
            <a:avLst/>
          </a:prstGeom>
        </p:spPr>
      </p:pic>
    </p:spTree>
    <p:extLst>
      <p:ext uri="{BB962C8B-B14F-4D97-AF65-F5344CB8AC3E}">
        <p14:creationId xmlns:p14="http://schemas.microsoft.com/office/powerpoint/2010/main" val="2428262943"/>
      </p:ext>
    </p:extLst>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60540179"/>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081946" y="6380761"/>
            <a:ext cx="2798207" cy="372394"/>
          </a:xfrm>
          <a:prstGeom prst="rect">
            <a:avLst/>
          </a:prstGeom>
        </p:spPr>
        <p:txBody>
          <a:bodyPr/>
          <a:lstStyle/>
          <a:p>
            <a:pPr algn="r" defTabSz="932597" eaLnBrk="1" fontAlgn="auto" hangingPunct="1">
              <a:spcBef>
                <a:spcPts val="0"/>
              </a:spcBef>
              <a:spcAft>
                <a:spcPts val="0"/>
              </a:spcAft>
              <a:defRPr/>
            </a:pPr>
            <a:fld id="{0A164282-434E-41D4-9582-783D542A7B68}" type="slidenum">
              <a:rPr lang="en-US" sz="2040" smtClean="0">
                <a:solidFill>
                  <a:srgbClr val="289FD7"/>
                </a:solidFill>
                <a:latin typeface="Segoe UI Light"/>
                <a:ea typeface="+mn-ea"/>
              </a:rPr>
              <a:pPr algn="r" defTabSz="932597" eaLnBrk="1" fontAlgn="auto" hangingPunct="1">
                <a:spcBef>
                  <a:spcPts val="0"/>
                </a:spcBef>
                <a:spcAft>
                  <a:spcPts val="0"/>
                </a:spcAft>
                <a:defRPr/>
              </a:pPr>
              <a:t>‹#›</a:t>
            </a:fld>
            <a:endParaRPr lang="en-US" sz="2040">
              <a:solidFill>
                <a:srgbClr val="289FD7"/>
              </a:solidFill>
              <a:latin typeface="Segoe UI Light"/>
              <a:ea typeface="+mn-ea"/>
            </a:endParaRPr>
          </a:p>
        </p:txBody>
      </p:sp>
    </p:spTree>
    <p:extLst>
      <p:ext uri="{BB962C8B-B14F-4D97-AF65-F5344CB8AC3E}">
        <p14:creationId xmlns:p14="http://schemas.microsoft.com/office/powerpoint/2010/main" val="2156801746"/>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436475" cy="69945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eaLnBrk="1" hangingPunct="1">
              <a:lnSpc>
                <a:spcPct val="90000"/>
              </a:lnSpc>
              <a:defRPr/>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7613760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AzureCon Title Slide">
    <p:spTree>
      <p:nvGrpSpPr>
        <p:cNvPr id="1" name=""/>
        <p:cNvGrpSpPr/>
        <p:nvPr/>
      </p:nvGrpSpPr>
      <p:grpSpPr>
        <a:xfrm>
          <a:off x="0" y="0"/>
          <a:ext cx="0" cy="0"/>
          <a:chOff x="0" y="0"/>
          <a:chExt cx="0" cy="0"/>
        </a:xfrm>
      </p:grpSpPr>
      <p:pic>
        <p:nvPicPr>
          <p:cNvPr id="7" name="Picture 5"/>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201" y="0"/>
            <a:ext cx="12434888"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a:p>
            <a:pPr lvl="0"/>
            <a:r>
              <a:rPr lang="en-US" dirty="0"/>
              <a:t>Speaker Title</a:t>
            </a:r>
          </a:p>
        </p:txBody>
      </p:sp>
    </p:spTree>
    <p:extLst>
      <p:ext uri="{BB962C8B-B14F-4D97-AF65-F5344CB8AC3E}">
        <p14:creationId xmlns:p14="http://schemas.microsoft.com/office/powerpoint/2010/main" val="422968630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1"/>
        </a:solidFill>
        <a:effectLst/>
      </p:bgPr>
    </p:bg>
    <p:spTree>
      <p:nvGrpSpPr>
        <p:cNvPr id="1" name=""/>
        <p:cNvGrpSpPr/>
        <p:nvPr/>
      </p:nvGrpSpPr>
      <p:grpSpPr>
        <a:xfrm>
          <a:off x="0" y="0"/>
          <a:ext cx="0" cy="0"/>
          <a:chOff x="0" y="0"/>
          <a:chExt cx="0" cy="0"/>
        </a:xfrm>
      </p:grpSpPr>
      <p:grpSp>
        <p:nvGrpSpPr>
          <p:cNvPr id="16" name="Group 15"/>
          <p:cNvGrpSpPr/>
          <p:nvPr userDrawn="1"/>
        </p:nvGrpSpPr>
        <p:grpSpPr>
          <a:xfrm>
            <a:off x="-237835" y="0"/>
            <a:ext cx="12912145" cy="6978399"/>
            <a:chOff x="-237835" y="0"/>
            <a:chExt cx="12912145" cy="6978399"/>
          </a:xfrm>
        </p:grpSpPr>
        <p:sp>
          <p:nvSpPr>
            <p:cNvPr id="261" name="Rectangle 260"/>
            <p:cNvSpPr/>
            <p:nvPr/>
          </p:nvSpPr>
          <p:spPr bwMode="auto">
            <a:xfrm>
              <a:off x="0" y="0"/>
              <a:ext cx="12436475" cy="5949950"/>
            </a:xfrm>
            <a:prstGeom prst="rect">
              <a:avLst/>
            </a:prstGeom>
            <a:solidFill>
              <a:srgbClr val="002846"/>
            </a:solidFill>
            <a:ln w="10795" cap="flat" cmpd="sng" algn="ctr">
              <a:noFill/>
              <a:prstDash val="solid"/>
              <a:headEnd type="none" w="med" len="med"/>
              <a:tailEnd type="none" w="med" len="med"/>
            </a:ln>
            <a:effectLst/>
          </p:spPr>
          <p:txBody>
            <a:bodyPr lIns="0" tIns="46637" rIns="0" bIns="46637" anchor="ctr"/>
            <a:lstStyle/>
            <a:p>
              <a:pPr algn="ctr" defTabSz="932398" eaLnBrk="1" hangingPunct="1">
                <a:defRPr/>
              </a:pPr>
              <a:endParaRPr lang="en-US" sz="2000" kern="0" dirty="0">
                <a:gradFill>
                  <a:gsLst>
                    <a:gs pos="16814">
                      <a:srgbClr val="FFFFFF"/>
                    </a:gs>
                    <a:gs pos="46000">
                      <a:srgbClr val="FFFFFF"/>
                    </a:gs>
                  </a:gsLst>
                  <a:lin ang="5400000" scaled="0"/>
                </a:gradFill>
                <a:latin typeface="Segoe UI"/>
                <a:ea typeface="+mn-ea"/>
              </a:endParaRPr>
            </a:p>
          </p:txBody>
        </p:sp>
        <p:sp>
          <p:nvSpPr>
            <p:cNvPr id="262" name="Freeform 261"/>
            <p:cNvSpPr/>
            <p:nvPr/>
          </p:nvSpPr>
          <p:spPr bwMode="auto">
            <a:xfrm>
              <a:off x="11399838" y="2357438"/>
              <a:ext cx="68262" cy="38100"/>
            </a:xfrm>
            <a:custGeom>
              <a:avLst/>
              <a:gdLst>
                <a:gd name="connsiteX0" fmla="*/ 0 w 69056"/>
                <a:gd name="connsiteY0" fmla="*/ 16668 h 38723"/>
                <a:gd name="connsiteX1" fmla="*/ 26194 w 69056"/>
                <a:gd name="connsiteY1" fmla="*/ 7143 h 38723"/>
                <a:gd name="connsiteX2" fmla="*/ 28575 w 69056"/>
                <a:gd name="connsiteY2" fmla="*/ 0 h 38723"/>
                <a:gd name="connsiteX3" fmla="*/ 30956 w 69056"/>
                <a:gd name="connsiteY3" fmla="*/ 7143 h 38723"/>
                <a:gd name="connsiteX4" fmla="*/ 33337 w 69056"/>
                <a:gd name="connsiteY4" fmla="*/ 38100 h 38723"/>
                <a:gd name="connsiteX5" fmla="*/ 35719 w 69056"/>
                <a:gd name="connsiteY5" fmla="*/ 28575 h 38723"/>
                <a:gd name="connsiteX6" fmla="*/ 42862 w 69056"/>
                <a:gd name="connsiteY6" fmla="*/ 23812 h 38723"/>
                <a:gd name="connsiteX7" fmla="*/ 69056 w 69056"/>
                <a:gd name="connsiteY7" fmla="*/ 19050 h 38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056" h="38723">
                  <a:moveTo>
                    <a:pt x="0" y="16668"/>
                  </a:moveTo>
                  <a:cubicBezTo>
                    <a:pt x="14329" y="14877"/>
                    <a:pt x="18768" y="18282"/>
                    <a:pt x="26194" y="7143"/>
                  </a:cubicBezTo>
                  <a:cubicBezTo>
                    <a:pt x="27586" y="5055"/>
                    <a:pt x="27781" y="2381"/>
                    <a:pt x="28575" y="0"/>
                  </a:cubicBezTo>
                  <a:cubicBezTo>
                    <a:pt x="29369" y="2381"/>
                    <a:pt x="30645" y="4653"/>
                    <a:pt x="30956" y="7143"/>
                  </a:cubicBezTo>
                  <a:cubicBezTo>
                    <a:pt x="32240" y="17413"/>
                    <a:pt x="31092" y="27997"/>
                    <a:pt x="33337" y="38100"/>
                  </a:cubicBezTo>
                  <a:cubicBezTo>
                    <a:pt x="34047" y="41295"/>
                    <a:pt x="33904" y="31298"/>
                    <a:pt x="35719" y="28575"/>
                  </a:cubicBezTo>
                  <a:cubicBezTo>
                    <a:pt x="37306" y="26194"/>
                    <a:pt x="40247" y="24974"/>
                    <a:pt x="42862" y="23812"/>
                  </a:cubicBezTo>
                  <a:cubicBezTo>
                    <a:pt x="56400" y="17795"/>
                    <a:pt x="55699" y="19050"/>
                    <a:pt x="69056" y="19050"/>
                  </a:cubicBezTo>
                </a:path>
              </a:pathLst>
            </a:custGeom>
            <a:noFill/>
            <a:ln w="9525" cap="flat" cmpd="sng" algn="ctr">
              <a:noFill/>
              <a:prstDash val="solid"/>
              <a:headEnd type="none" w="med" len="med"/>
              <a:tailEnd type="none" w="med" len="med"/>
            </a:ln>
            <a:effectLst/>
          </p:spPr>
          <p:txBody>
            <a:bodyPr anchor="ctr"/>
            <a:lstStyle/>
            <a:p>
              <a:pPr algn="ctr" defTabSz="932425" eaLnBrk="1" fontAlgn="auto" hangingPunct="1">
                <a:spcBef>
                  <a:spcPts val="0"/>
                </a:spcBef>
                <a:spcAft>
                  <a:spcPts val="0"/>
                </a:spcAft>
                <a:defRPr/>
              </a:pPr>
              <a:endParaRPr lang="en-US" sz="1836" kern="0">
                <a:solidFill>
                  <a:srgbClr val="FFFFFF"/>
                </a:solidFill>
                <a:latin typeface="Segoe UI"/>
                <a:ea typeface="+mn-ea"/>
              </a:endParaRPr>
            </a:p>
          </p:txBody>
        </p:sp>
        <p:sp>
          <p:nvSpPr>
            <p:cNvPr id="458" name="Rectangle 457"/>
            <p:cNvSpPr/>
            <p:nvPr/>
          </p:nvSpPr>
          <p:spPr bwMode="auto">
            <a:xfrm>
              <a:off x="112714" y="4411652"/>
              <a:ext cx="12203111" cy="1391390"/>
            </a:xfrm>
            <a:prstGeom prst="rect">
              <a:avLst/>
            </a:prstGeom>
            <a:solidFill>
              <a:srgbClr val="0072C6">
                <a:lumMod val="75000"/>
              </a:srgbClr>
            </a:solidFill>
            <a:ln w="6350" cap="flat" cmpd="sng" algn="ctr">
              <a:noFill/>
              <a:prstDash val="solid"/>
              <a:miter lim="800000"/>
              <a:headEnd type="none" w="med" len="med"/>
              <a:tailEnd type="none" w="med" len="med"/>
            </a:ln>
            <a:effectLst/>
          </p:spPr>
          <p:txBody>
            <a:bodyPr lIns="179285" tIns="91440" rIns="179285" bIns="143428"/>
            <a:lstStyle/>
            <a:p>
              <a:pPr algn="ctr" defTabSz="913927" eaLnBrk="1" hangingPunct="1">
                <a:lnSpc>
                  <a:spcPct val="90000"/>
                </a:lnSpc>
                <a:spcBef>
                  <a:spcPts val="0"/>
                </a:spcBef>
                <a:spcAft>
                  <a:spcPts val="0"/>
                </a:spcAft>
                <a:defRPr/>
              </a:pPr>
              <a:r>
                <a:rPr lang="en-US" sz="1600" kern="0" dirty="0">
                  <a:gradFill>
                    <a:gsLst>
                      <a:gs pos="92500">
                        <a:srgbClr val="FFC000"/>
                      </a:gs>
                      <a:gs pos="33000">
                        <a:srgbClr val="FFC000"/>
                      </a:gs>
                    </a:gsLst>
                    <a:lin ang="5400000" scaled="0"/>
                  </a:gradFill>
                  <a:latin typeface="Segoe UI Semibold" panose="020B0702040204020203" pitchFamily="34" charset="0"/>
                  <a:ea typeface="Segoe UI" pitchFamily="34" charset="0"/>
                  <a:cs typeface="Segoe UI Semibold" panose="020B0702040204020203" pitchFamily="34" charset="0"/>
                </a:rPr>
                <a:t>Infrastructure Services</a:t>
              </a:r>
            </a:p>
          </p:txBody>
        </p:sp>
        <p:grpSp>
          <p:nvGrpSpPr>
            <p:cNvPr id="459" name="Group 458"/>
            <p:cNvGrpSpPr/>
            <p:nvPr/>
          </p:nvGrpSpPr>
          <p:grpSpPr>
            <a:xfrm>
              <a:off x="2945483" y="4783867"/>
              <a:ext cx="2834641" cy="790575"/>
              <a:chOff x="3078280" y="4930775"/>
              <a:chExt cx="2834641" cy="790575"/>
            </a:xfrm>
          </p:grpSpPr>
          <p:sp>
            <p:nvSpPr>
              <p:cNvPr id="507" name="Rectangle 506"/>
              <p:cNvSpPr/>
              <p:nvPr/>
            </p:nvSpPr>
            <p:spPr bwMode="auto">
              <a:xfrm>
                <a:off x="3078280" y="4930775"/>
                <a:ext cx="2834640" cy="790575"/>
              </a:xfrm>
              <a:prstGeom prst="rect">
                <a:avLst/>
              </a:prstGeom>
              <a:solidFill>
                <a:srgbClr val="0072C6"/>
              </a:solidFill>
              <a:ln w="6350" cap="flat" cmpd="sng" algn="ctr">
                <a:noFill/>
                <a:prstDash val="solid"/>
                <a:miter lim="800000"/>
                <a:headEnd type="none" w="med" len="med"/>
                <a:tailEnd type="none" w="med" len="med"/>
              </a:ln>
              <a:effectLst/>
            </p:spPr>
            <p:txBody>
              <a:bodyPr bIns="143428"/>
              <a:lstStyle/>
              <a:p>
                <a:pPr algn="ctr" defTabSz="913927" eaLnBrk="1" hangingPunct="1">
                  <a:lnSpc>
                    <a:spcPct val="90000"/>
                  </a:lnSpc>
                  <a:spcBef>
                    <a:spcPts val="0"/>
                  </a:spcBef>
                  <a:spcAft>
                    <a:spcPts val="0"/>
                  </a:spcAft>
                  <a:defRPr/>
                </a:pPr>
                <a:r>
                  <a:rPr lang="en-US" sz="12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Storage</a:t>
                </a:r>
              </a:p>
            </p:txBody>
          </p:sp>
          <p:grpSp>
            <p:nvGrpSpPr>
              <p:cNvPr id="508" name="Group 507"/>
              <p:cNvGrpSpPr/>
              <p:nvPr/>
            </p:nvGrpSpPr>
            <p:grpSpPr>
              <a:xfrm>
                <a:off x="3141325" y="5190883"/>
                <a:ext cx="920051" cy="363782"/>
                <a:chOff x="3141325" y="5190883"/>
                <a:chExt cx="920051" cy="363782"/>
              </a:xfrm>
            </p:grpSpPr>
            <p:sp>
              <p:nvSpPr>
                <p:cNvPr id="515" name="Rectangle 514"/>
                <p:cNvSpPr/>
                <p:nvPr/>
              </p:nvSpPr>
              <p:spPr bwMode="auto">
                <a:xfrm>
                  <a:off x="3399149" y="5190883"/>
                  <a:ext cx="662227" cy="363782"/>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BLOB </a:t>
                  </a:r>
                  <a:b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b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Storage</a:t>
                  </a:r>
                </a:p>
              </p:txBody>
            </p:sp>
            <p:pic>
              <p:nvPicPr>
                <p:cNvPr id="516" name="Picture 231" descr="Storage blob.png"/>
                <p:cNvPicPr>
                  <a:picLocks noChangeAspect="1"/>
                </p:cNvPicPr>
                <p:nvPr/>
              </p:nvPicPr>
              <p:blipFill>
                <a:blip r:embed="rId2">
                  <a:biLevel thresh="25000"/>
                  <a:extLst>
                    <a:ext uri="{28A0092B-C50C-407E-A947-70E740481C1C}">
                      <a14:useLocalDpi xmlns:a14="http://schemas.microsoft.com/office/drawing/2010/main" val="0"/>
                    </a:ext>
                  </a:extLst>
                </a:blip>
                <a:srcRect/>
                <a:stretch>
                  <a:fillRect/>
                </a:stretch>
              </p:blipFill>
              <p:spPr bwMode="auto">
                <a:xfrm>
                  <a:off x="3141325" y="5253461"/>
                  <a:ext cx="24765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09" name="Group 508"/>
              <p:cNvGrpSpPr/>
              <p:nvPr/>
            </p:nvGrpSpPr>
            <p:grpSpPr>
              <a:xfrm>
                <a:off x="4130780" y="5194673"/>
                <a:ext cx="817562" cy="363782"/>
                <a:chOff x="4079535" y="5194673"/>
                <a:chExt cx="817562" cy="363782"/>
              </a:xfrm>
            </p:grpSpPr>
            <p:sp>
              <p:nvSpPr>
                <p:cNvPr id="513" name="Rectangle 512"/>
                <p:cNvSpPr/>
                <p:nvPr/>
              </p:nvSpPr>
              <p:spPr bwMode="auto">
                <a:xfrm>
                  <a:off x="4351381" y="5194673"/>
                  <a:ext cx="545716" cy="363782"/>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Azure </a:t>
                  </a:r>
                  <a:b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b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Files</a:t>
                  </a:r>
                </a:p>
              </p:txBody>
            </p:sp>
            <p:pic>
              <p:nvPicPr>
                <p:cNvPr id="514" name="Picture 232" descr="Storage blob.png"/>
                <p:cNvPicPr>
                  <a:picLocks noChangeAspect="1"/>
                </p:cNvPicPr>
                <p:nvPr/>
              </p:nvPicPr>
              <p:blipFill>
                <a:blip r:embed="rId2">
                  <a:biLevel thresh="25000"/>
                  <a:extLst>
                    <a:ext uri="{28A0092B-C50C-407E-A947-70E740481C1C}">
                      <a14:useLocalDpi xmlns:a14="http://schemas.microsoft.com/office/drawing/2010/main" val="0"/>
                    </a:ext>
                  </a:extLst>
                </a:blip>
                <a:srcRect/>
                <a:stretch>
                  <a:fillRect/>
                </a:stretch>
              </p:blipFill>
              <p:spPr bwMode="auto">
                <a:xfrm>
                  <a:off x="4079535" y="5253461"/>
                  <a:ext cx="24765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10" name="Group 509"/>
              <p:cNvGrpSpPr/>
              <p:nvPr/>
            </p:nvGrpSpPr>
            <p:grpSpPr>
              <a:xfrm>
                <a:off x="5017746" y="5193643"/>
                <a:ext cx="895175" cy="363782"/>
                <a:chOff x="5017746" y="5193643"/>
                <a:chExt cx="895175" cy="363782"/>
              </a:xfrm>
            </p:grpSpPr>
            <p:sp>
              <p:nvSpPr>
                <p:cNvPr id="511" name="Rectangle 510"/>
                <p:cNvSpPr/>
                <p:nvPr/>
              </p:nvSpPr>
              <p:spPr bwMode="auto">
                <a:xfrm>
                  <a:off x="5292049" y="5193643"/>
                  <a:ext cx="620872" cy="363782"/>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Premium Storage</a:t>
                  </a:r>
                </a:p>
              </p:txBody>
            </p:sp>
            <p:pic>
              <p:nvPicPr>
                <p:cNvPr id="512" name="Picture 233" descr="Storage blob.png"/>
                <p:cNvPicPr>
                  <a:picLocks noChangeAspect="1"/>
                </p:cNvPicPr>
                <p:nvPr/>
              </p:nvPicPr>
              <p:blipFill>
                <a:blip r:embed="rId2">
                  <a:biLevel thresh="25000"/>
                  <a:extLst>
                    <a:ext uri="{28A0092B-C50C-407E-A947-70E740481C1C}">
                      <a14:useLocalDpi xmlns:a14="http://schemas.microsoft.com/office/drawing/2010/main" val="0"/>
                    </a:ext>
                  </a:extLst>
                </a:blip>
                <a:srcRect/>
                <a:stretch>
                  <a:fillRect/>
                </a:stretch>
              </p:blipFill>
              <p:spPr bwMode="auto">
                <a:xfrm>
                  <a:off x="5017746" y="5253461"/>
                  <a:ext cx="24765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460" name="Group 459"/>
            <p:cNvGrpSpPr/>
            <p:nvPr/>
          </p:nvGrpSpPr>
          <p:grpSpPr>
            <a:xfrm>
              <a:off x="249566" y="4783867"/>
              <a:ext cx="2573556" cy="788988"/>
              <a:chOff x="249566" y="4930775"/>
              <a:chExt cx="2573556" cy="788988"/>
            </a:xfrm>
          </p:grpSpPr>
          <p:sp>
            <p:nvSpPr>
              <p:cNvPr id="484" name="Rectangle 483"/>
              <p:cNvSpPr/>
              <p:nvPr/>
            </p:nvSpPr>
            <p:spPr bwMode="auto">
              <a:xfrm>
                <a:off x="249566" y="4930775"/>
                <a:ext cx="2573556" cy="788988"/>
              </a:xfrm>
              <a:prstGeom prst="rect">
                <a:avLst/>
              </a:prstGeom>
              <a:solidFill>
                <a:srgbClr val="0072C6"/>
              </a:solidFill>
              <a:ln w="6350" cap="flat" cmpd="sng" algn="ctr">
                <a:noFill/>
                <a:prstDash val="solid"/>
                <a:miter lim="800000"/>
                <a:headEnd type="none" w="med" len="med"/>
                <a:tailEnd type="none" w="med" len="med"/>
              </a:ln>
              <a:effectLst/>
            </p:spPr>
            <p:txBody>
              <a:bodyPr bIns="143428"/>
              <a:lstStyle/>
              <a:p>
                <a:pPr algn="ctr" defTabSz="913927" eaLnBrk="1" hangingPunct="1">
                  <a:lnSpc>
                    <a:spcPct val="90000"/>
                  </a:lnSpc>
                  <a:spcBef>
                    <a:spcPts val="0"/>
                  </a:spcBef>
                  <a:spcAft>
                    <a:spcPts val="0"/>
                  </a:spcAft>
                  <a:defRPr/>
                </a:pPr>
                <a:r>
                  <a:rPr lang="en-US" sz="12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Compute</a:t>
                </a:r>
              </a:p>
            </p:txBody>
          </p:sp>
          <p:grpSp>
            <p:nvGrpSpPr>
              <p:cNvPr id="486" name="Group 485"/>
              <p:cNvGrpSpPr/>
              <p:nvPr/>
            </p:nvGrpSpPr>
            <p:grpSpPr>
              <a:xfrm>
                <a:off x="485673" y="5263570"/>
                <a:ext cx="952409" cy="261937"/>
                <a:chOff x="607413" y="5263570"/>
                <a:chExt cx="952409" cy="261937"/>
              </a:xfrm>
            </p:grpSpPr>
            <p:sp>
              <p:nvSpPr>
                <p:cNvPr id="503" name="Rectangle 502"/>
                <p:cNvSpPr/>
                <p:nvPr/>
              </p:nvSpPr>
              <p:spPr bwMode="auto">
                <a:xfrm>
                  <a:off x="892212" y="5263570"/>
                  <a:ext cx="667610" cy="218104"/>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Virtual</a:t>
                  </a:r>
                  <a:b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b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Machine</a:t>
                  </a:r>
                </a:p>
              </p:txBody>
            </p:sp>
            <p:pic>
              <p:nvPicPr>
                <p:cNvPr id="504" name="Picture 395"/>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607413" y="5263570"/>
                  <a:ext cx="261938"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87" name="Group 486"/>
              <p:cNvGrpSpPr/>
              <p:nvPr/>
            </p:nvGrpSpPr>
            <p:grpSpPr>
              <a:xfrm>
                <a:off x="1737729" y="5259936"/>
                <a:ext cx="934978" cy="239587"/>
                <a:chOff x="1737729" y="5267270"/>
                <a:chExt cx="934978" cy="239587"/>
              </a:xfrm>
            </p:grpSpPr>
            <p:sp>
              <p:nvSpPr>
                <p:cNvPr id="488" name="Rectangle 487"/>
                <p:cNvSpPr/>
                <p:nvPr/>
              </p:nvSpPr>
              <p:spPr bwMode="auto">
                <a:xfrm>
                  <a:off x="1970460" y="5267270"/>
                  <a:ext cx="702247" cy="239587"/>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Containers</a:t>
                  </a:r>
                </a:p>
              </p:txBody>
            </p:sp>
            <p:grpSp>
              <p:nvGrpSpPr>
                <p:cNvPr id="489" name="Group 411"/>
                <p:cNvGrpSpPr>
                  <a:grpSpLocks/>
                </p:cNvGrpSpPr>
                <p:nvPr/>
              </p:nvGrpSpPr>
              <p:grpSpPr bwMode="auto">
                <a:xfrm>
                  <a:off x="1737729" y="5302132"/>
                  <a:ext cx="220664" cy="169862"/>
                  <a:chOff x="1116824" y="5288934"/>
                  <a:chExt cx="294653" cy="226942"/>
                </a:xfrm>
              </p:grpSpPr>
              <p:grpSp>
                <p:nvGrpSpPr>
                  <p:cNvPr id="490" name="Group 489"/>
                  <p:cNvGrpSpPr/>
                  <p:nvPr/>
                </p:nvGrpSpPr>
                <p:grpSpPr>
                  <a:xfrm>
                    <a:off x="1143956" y="5308454"/>
                    <a:ext cx="97033" cy="104041"/>
                    <a:chOff x="429567" y="3925067"/>
                    <a:chExt cx="291844" cy="312924"/>
                  </a:xfrm>
                  <a:solidFill>
                    <a:srgbClr val="FFFFFF"/>
                  </a:solidFill>
                </p:grpSpPr>
                <p:sp>
                  <p:nvSpPr>
                    <p:cNvPr id="500" name="Diamond 499"/>
                    <p:cNvSpPr/>
                    <p:nvPr/>
                  </p:nvSpPr>
                  <p:spPr bwMode="auto">
                    <a:xfrm rot="19690132">
                      <a:off x="429567" y="3991206"/>
                      <a:ext cx="148049" cy="245584"/>
                    </a:xfrm>
                    <a:prstGeom prst="diamond">
                      <a:avLst/>
                    </a:prstGeom>
                    <a:grpFill/>
                    <a:ln w="9525" cap="flat" cmpd="sng" algn="ctr">
                      <a:noFill/>
                      <a:prstDash val="solid"/>
                      <a:headEnd type="none" w="med" len="med"/>
                      <a:tailEnd type="none" w="med" len="med"/>
                    </a:ln>
                    <a:effectLst/>
                    <a:scene3d>
                      <a:camera prst="orthographicFront">
                        <a:rot lat="899860" lon="21583921" rev="21540000"/>
                      </a:camera>
                      <a:lightRig rig="threePt" dir="t"/>
                    </a:scene3d>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sp>
                  <p:nvSpPr>
                    <p:cNvPr id="501" name="Diamond 500"/>
                    <p:cNvSpPr/>
                    <p:nvPr/>
                  </p:nvSpPr>
                  <p:spPr bwMode="auto">
                    <a:xfrm rot="1935408">
                      <a:off x="567471" y="3991342"/>
                      <a:ext cx="153940" cy="246649"/>
                    </a:xfrm>
                    <a:prstGeom prst="diamond">
                      <a:avLst/>
                    </a:prstGeom>
                    <a:grpFill/>
                    <a:ln w="9525" cap="flat" cmpd="sng" algn="ctr">
                      <a:noFill/>
                      <a:prstDash val="solid"/>
                      <a:headEnd type="none" w="med" len="med"/>
                      <a:tailEnd type="none" w="med" len="med"/>
                    </a:ln>
                    <a:effectLst/>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sp>
                  <p:nvSpPr>
                    <p:cNvPr id="502" name="Diamond 501"/>
                    <p:cNvSpPr/>
                    <p:nvPr/>
                  </p:nvSpPr>
                  <p:spPr bwMode="auto">
                    <a:xfrm rot="5400000">
                      <a:off x="498047" y="3879246"/>
                      <a:ext cx="153941" cy="245584"/>
                    </a:xfrm>
                    <a:prstGeom prst="diamond">
                      <a:avLst/>
                    </a:prstGeom>
                    <a:grpFill/>
                    <a:ln w="9525" cap="flat" cmpd="sng" algn="ctr">
                      <a:noFill/>
                      <a:prstDash val="solid"/>
                      <a:headEnd type="none" w="med" len="med"/>
                      <a:tailEnd type="none" w="med" len="med"/>
                    </a:ln>
                    <a:effectLst/>
                    <a:scene3d>
                      <a:camera prst="orthographicFront">
                        <a:rot lat="21599979" lon="2400000" rev="0"/>
                      </a:camera>
                      <a:lightRig rig="threePt" dir="t"/>
                    </a:scene3d>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grpSp>
              <p:sp>
                <p:nvSpPr>
                  <p:cNvPr id="491" name="Rounded Rectangle 490"/>
                  <p:cNvSpPr/>
                  <p:nvPr/>
                </p:nvSpPr>
                <p:spPr bwMode="auto">
                  <a:xfrm>
                    <a:off x="1116824" y="5288934"/>
                    <a:ext cx="294653" cy="226942"/>
                  </a:xfrm>
                  <a:prstGeom prst="roundRect">
                    <a:avLst>
                      <a:gd name="adj" fmla="val 9184"/>
                    </a:avLst>
                  </a:prstGeom>
                  <a:noFill/>
                  <a:ln w="19050" cap="flat" cmpd="sng" algn="ctr">
                    <a:solidFill>
                      <a:srgbClr val="FFFFFF"/>
                    </a:solidFill>
                    <a:prstDash val="solid"/>
                    <a:headEnd type="none" w="med" len="med"/>
                    <a:tailEnd type="none" w="med" len="med"/>
                  </a:ln>
                  <a:effectLst/>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grpSp>
                <p:nvGrpSpPr>
                  <p:cNvPr id="492" name="Group 491"/>
                  <p:cNvGrpSpPr/>
                  <p:nvPr/>
                </p:nvGrpSpPr>
                <p:grpSpPr>
                  <a:xfrm>
                    <a:off x="1288799" y="5308986"/>
                    <a:ext cx="97033" cy="104040"/>
                    <a:chOff x="429561" y="3925070"/>
                    <a:chExt cx="291847" cy="312921"/>
                  </a:xfrm>
                  <a:solidFill>
                    <a:srgbClr val="FFFFFF"/>
                  </a:solidFill>
                </p:grpSpPr>
                <p:sp>
                  <p:nvSpPr>
                    <p:cNvPr id="497" name="Diamond 496"/>
                    <p:cNvSpPr/>
                    <p:nvPr/>
                  </p:nvSpPr>
                  <p:spPr bwMode="auto">
                    <a:xfrm rot="19690132">
                      <a:off x="429561" y="3991205"/>
                      <a:ext cx="148050" cy="245585"/>
                    </a:xfrm>
                    <a:prstGeom prst="diamond">
                      <a:avLst/>
                    </a:prstGeom>
                    <a:grpFill/>
                    <a:ln w="9525" cap="flat" cmpd="sng" algn="ctr">
                      <a:noFill/>
                      <a:prstDash val="solid"/>
                      <a:headEnd type="none" w="med" len="med"/>
                      <a:tailEnd type="none" w="med" len="med"/>
                    </a:ln>
                    <a:effectLst/>
                    <a:scene3d>
                      <a:camera prst="orthographicFront">
                        <a:rot lat="899860" lon="21583921" rev="21540000"/>
                      </a:camera>
                      <a:lightRig rig="threePt" dir="t"/>
                    </a:scene3d>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sp>
                  <p:nvSpPr>
                    <p:cNvPr id="498" name="Diamond 497"/>
                    <p:cNvSpPr/>
                    <p:nvPr/>
                  </p:nvSpPr>
                  <p:spPr bwMode="auto">
                    <a:xfrm rot="1935408">
                      <a:off x="567466" y="3991341"/>
                      <a:ext cx="153942" cy="246650"/>
                    </a:xfrm>
                    <a:prstGeom prst="diamond">
                      <a:avLst/>
                    </a:prstGeom>
                    <a:grpFill/>
                    <a:ln w="9525" cap="flat" cmpd="sng" algn="ctr">
                      <a:noFill/>
                      <a:prstDash val="solid"/>
                      <a:headEnd type="none" w="med" len="med"/>
                      <a:tailEnd type="none" w="med" len="med"/>
                    </a:ln>
                    <a:effectLst/>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sp>
                  <p:nvSpPr>
                    <p:cNvPr id="499" name="Diamond 498"/>
                    <p:cNvSpPr/>
                    <p:nvPr/>
                  </p:nvSpPr>
                  <p:spPr bwMode="auto">
                    <a:xfrm rot="5400000">
                      <a:off x="498041" y="3879250"/>
                      <a:ext cx="153941" cy="245582"/>
                    </a:xfrm>
                    <a:prstGeom prst="diamond">
                      <a:avLst/>
                    </a:prstGeom>
                    <a:grpFill/>
                    <a:ln w="9525" cap="flat" cmpd="sng" algn="ctr">
                      <a:noFill/>
                      <a:prstDash val="solid"/>
                      <a:headEnd type="none" w="med" len="med"/>
                      <a:tailEnd type="none" w="med" len="med"/>
                    </a:ln>
                    <a:effectLst/>
                    <a:scene3d>
                      <a:camera prst="orthographicFront">
                        <a:rot lat="21599979" lon="2400000" rev="0"/>
                      </a:camera>
                      <a:lightRig rig="threePt" dir="t"/>
                    </a:scene3d>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grpSp>
              <p:grpSp>
                <p:nvGrpSpPr>
                  <p:cNvPr id="493" name="Group 492"/>
                  <p:cNvGrpSpPr/>
                  <p:nvPr/>
                </p:nvGrpSpPr>
                <p:grpSpPr>
                  <a:xfrm>
                    <a:off x="1220330" y="5390443"/>
                    <a:ext cx="97032" cy="104039"/>
                    <a:chOff x="429564" y="3925074"/>
                    <a:chExt cx="291843" cy="312917"/>
                  </a:xfrm>
                  <a:solidFill>
                    <a:srgbClr val="FFFFFF"/>
                  </a:solidFill>
                </p:grpSpPr>
                <p:sp>
                  <p:nvSpPr>
                    <p:cNvPr id="494" name="Diamond 493"/>
                    <p:cNvSpPr/>
                    <p:nvPr/>
                  </p:nvSpPr>
                  <p:spPr bwMode="auto">
                    <a:xfrm rot="19690132">
                      <a:off x="429564" y="3991204"/>
                      <a:ext cx="148050" cy="245585"/>
                    </a:xfrm>
                    <a:prstGeom prst="diamond">
                      <a:avLst/>
                    </a:prstGeom>
                    <a:grpFill/>
                    <a:ln w="9525" cap="flat" cmpd="sng" algn="ctr">
                      <a:noFill/>
                      <a:prstDash val="solid"/>
                      <a:headEnd type="none" w="med" len="med"/>
                      <a:tailEnd type="none" w="med" len="med"/>
                    </a:ln>
                    <a:effectLst/>
                    <a:scene3d>
                      <a:camera prst="orthographicFront">
                        <a:rot lat="899860" lon="21583921" rev="21540000"/>
                      </a:camera>
                      <a:lightRig rig="threePt" dir="t"/>
                    </a:scene3d>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sp>
                  <p:nvSpPr>
                    <p:cNvPr id="495" name="Diamond 494"/>
                    <p:cNvSpPr/>
                    <p:nvPr/>
                  </p:nvSpPr>
                  <p:spPr bwMode="auto">
                    <a:xfrm rot="1935408">
                      <a:off x="567465" y="3991345"/>
                      <a:ext cx="153942" cy="246646"/>
                    </a:xfrm>
                    <a:prstGeom prst="diamond">
                      <a:avLst/>
                    </a:prstGeom>
                    <a:grpFill/>
                    <a:ln w="9525" cap="flat" cmpd="sng" algn="ctr">
                      <a:noFill/>
                      <a:prstDash val="solid"/>
                      <a:headEnd type="none" w="med" len="med"/>
                      <a:tailEnd type="none" w="med" len="med"/>
                    </a:ln>
                    <a:effectLst/>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sp>
                  <p:nvSpPr>
                    <p:cNvPr id="496" name="Diamond 495"/>
                    <p:cNvSpPr/>
                    <p:nvPr/>
                  </p:nvSpPr>
                  <p:spPr bwMode="auto">
                    <a:xfrm rot="5400000">
                      <a:off x="502612" y="3879253"/>
                      <a:ext cx="153940" cy="245581"/>
                    </a:xfrm>
                    <a:prstGeom prst="diamond">
                      <a:avLst/>
                    </a:prstGeom>
                    <a:grpFill/>
                    <a:ln w="9525" cap="flat" cmpd="sng" algn="ctr">
                      <a:noFill/>
                      <a:prstDash val="solid"/>
                      <a:headEnd type="none" w="med" len="med"/>
                      <a:tailEnd type="none" w="med" len="med"/>
                    </a:ln>
                    <a:effectLst/>
                    <a:scene3d>
                      <a:camera prst="orthographicFront">
                        <a:rot lat="21599979" lon="2400000" rev="0"/>
                      </a:camera>
                      <a:lightRig rig="threePt" dir="t"/>
                    </a:scene3d>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grpSp>
            </p:grpSp>
          </p:grpSp>
        </p:grpSp>
        <p:grpSp>
          <p:nvGrpSpPr>
            <p:cNvPr id="461" name="Group 460"/>
            <p:cNvGrpSpPr/>
            <p:nvPr/>
          </p:nvGrpSpPr>
          <p:grpSpPr>
            <a:xfrm>
              <a:off x="5900614" y="4783867"/>
              <a:ext cx="6292850" cy="790575"/>
              <a:chOff x="6022975" y="4930775"/>
              <a:chExt cx="6292850" cy="790575"/>
            </a:xfrm>
          </p:grpSpPr>
          <p:sp>
            <p:nvSpPr>
              <p:cNvPr id="462" name="Rectangle 461"/>
              <p:cNvSpPr/>
              <p:nvPr/>
            </p:nvSpPr>
            <p:spPr bwMode="auto">
              <a:xfrm>
                <a:off x="6022975" y="4930775"/>
                <a:ext cx="6292850" cy="790575"/>
              </a:xfrm>
              <a:prstGeom prst="rect">
                <a:avLst/>
              </a:prstGeom>
              <a:solidFill>
                <a:srgbClr val="0072C6"/>
              </a:solidFill>
              <a:ln w="6350" cap="flat" cmpd="sng" algn="ctr">
                <a:noFill/>
                <a:prstDash val="solid"/>
                <a:miter lim="800000"/>
                <a:headEnd type="none" w="med" len="med"/>
                <a:tailEnd type="none" w="med" len="med"/>
              </a:ln>
              <a:effectLst/>
            </p:spPr>
            <p:txBody>
              <a:bodyPr bIns="143428"/>
              <a:lstStyle/>
              <a:p>
                <a:pPr algn="ctr" defTabSz="913927" eaLnBrk="1" hangingPunct="1">
                  <a:lnSpc>
                    <a:spcPct val="90000"/>
                  </a:lnSpc>
                  <a:spcBef>
                    <a:spcPts val="0"/>
                  </a:spcBef>
                  <a:spcAft>
                    <a:spcPts val="0"/>
                  </a:spcAft>
                  <a:defRPr/>
                </a:pPr>
                <a:r>
                  <a:rPr lang="en-US" sz="12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Networking</a:t>
                </a:r>
              </a:p>
            </p:txBody>
          </p:sp>
          <p:grpSp>
            <p:nvGrpSpPr>
              <p:cNvPr id="463" name="Group 462"/>
              <p:cNvGrpSpPr/>
              <p:nvPr/>
            </p:nvGrpSpPr>
            <p:grpSpPr>
              <a:xfrm>
                <a:off x="6120092" y="5210907"/>
                <a:ext cx="947766" cy="346518"/>
                <a:chOff x="6120092" y="5210907"/>
                <a:chExt cx="947766" cy="346518"/>
              </a:xfrm>
            </p:grpSpPr>
            <p:sp>
              <p:nvSpPr>
                <p:cNvPr id="482" name="Rectangle 481"/>
                <p:cNvSpPr/>
                <p:nvPr/>
              </p:nvSpPr>
              <p:spPr bwMode="auto">
                <a:xfrm>
                  <a:off x="6388100" y="5210907"/>
                  <a:ext cx="679758" cy="346518"/>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Virtual Network</a:t>
                  </a:r>
                </a:p>
              </p:txBody>
            </p:sp>
            <p:pic>
              <p:nvPicPr>
                <p:cNvPr id="483" name="Picture 226"/>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6120092" y="5242269"/>
                  <a:ext cx="268287" cy="26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64" name="Group 463"/>
              <p:cNvGrpSpPr/>
              <p:nvPr/>
            </p:nvGrpSpPr>
            <p:grpSpPr>
              <a:xfrm>
                <a:off x="8599909" y="5210661"/>
                <a:ext cx="854686" cy="346764"/>
                <a:chOff x="8608651" y="5210661"/>
                <a:chExt cx="854686" cy="346764"/>
              </a:xfrm>
            </p:grpSpPr>
            <p:sp>
              <p:nvSpPr>
                <p:cNvPr id="480" name="Rectangle 479"/>
                <p:cNvSpPr/>
                <p:nvPr/>
              </p:nvSpPr>
              <p:spPr bwMode="auto">
                <a:xfrm>
                  <a:off x="8913208" y="5210661"/>
                  <a:ext cx="550129" cy="346764"/>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Express</a:t>
                  </a:r>
                </a:p>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Route</a:t>
                  </a:r>
                </a:p>
              </p:txBody>
            </p:sp>
            <p:pic>
              <p:nvPicPr>
                <p:cNvPr id="481" name="Picture 227"/>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a:off x="8608651" y="5234771"/>
                  <a:ext cx="285077" cy="2832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65" name="Group 464"/>
              <p:cNvGrpSpPr/>
              <p:nvPr/>
            </p:nvGrpSpPr>
            <p:grpSpPr>
              <a:xfrm>
                <a:off x="9499896" y="5210661"/>
                <a:ext cx="856833" cy="346764"/>
                <a:chOff x="9542661" y="5210661"/>
                <a:chExt cx="856833" cy="346764"/>
              </a:xfrm>
            </p:grpSpPr>
            <p:sp>
              <p:nvSpPr>
                <p:cNvPr id="478" name="Rectangle 477"/>
                <p:cNvSpPr/>
                <p:nvPr/>
              </p:nvSpPr>
              <p:spPr bwMode="auto">
                <a:xfrm>
                  <a:off x="9773921" y="5210661"/>
                  <a:ext cx="625573" cy="346764"/>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Traffic Manager</a:t>
                  </a:r>
                </a:p>
              </p:txBody>
            </p:sp>
            <p:pic>
              <p:nvPicPr>
                <p:cNvPr id="479" name="Picture 88"/>
                <p:cNvPicPr>
                  <a:picLocks noChangeAspect="1"/>
                </p:cNvPicPr>
                <p:nvPr/>
              </p:nvPicPr>
              <p:blipFill>
                <a:blip r:embed="rId6">
                  <a:biLevel thresh="25000"/>
                  <a:extLst>
                    <a:ext uri="{28A0092B-C50C-407E-A947-70E740481C1C}">
                      <a14:useLocalDpi xmlns:a14="http://schemas.microsoft.com/office/drawing/2010/main" val="0"/>
                    </a:ext>
                  </a:extLst>
                </a:blip>
                <a:srcRect/>
                <a:stretch>
                  <a:fillRect/>
                </a:stretch>
              </p:blipFill>
              <p:spPr bwMode="auto">
                <a:xfrm>
                  <a:off x="9542661" y="5271638"/>
                  <a:ext cx="211137" cy="20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66" name="Group 465"/>
              <p:cNvGrpSpPr/>
              <p:nvPr/>
            </p:nvGrpSpPr>
            <p:grpSpPr>
              <a:xfrm>
                <a:off x="11270141" y="5210661"/>
                <a:ext cx="985359" cy="346764"/>
                <a:chOff x="11270141" y="5210661"/>
                <a:chExt cx="985359" cy="346764"/>
              </a:xfrm>
            </p:grpSpPr>
            <p:sp>
              <p:nvSpPr>
                <p:cNvPr id="476" name="Rectangle 475"/>
                <p:cNvSpPr/>
                <p:nvPr/>
              </p:nvSpPr>
              <p:spPr bwMode="auto">
                <a:xfrm>
                  <a:off x="11524599" y="5210661"/>
                  <a:ext cx="730901" cy="346764"/>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Application Gateway</a:t>
                  </a:r>
                </a:p>
              </p:txBody>
            </p:sp>
            <p:sp>
              <p:nvSpPr>
                <p:cNvPr id="477" name="Freeform 476"/>
                <p:cNvSpPr/>
                <p:nvPr/>
              </p:nvSpPr>
              <p:spPr bwMode="auto">
                <a:xfrm rot="2700000">
                  <a:off x="11270140" y="5281957"/>
                  <a:ext cx="188913" cy="188912"/>
                </a:xfrm>
                <a:custGeom>
                  <a:avLst/>
                  <a:gdLst>
                    <a:gd name="connsiteX0" fmla="*/ 314803 w 613867"/>
                    <a:gd name="connsiteY0" fmla="*/ 374281 h 613867"/>
                    <a:gd name="connsiteX1" fmla="*/ 390557 w 613867"/>
                    <a:gd name="connsiteY1" fmla="*/ 450035 h 613867"/>
                    <a:gd name="connsiteX2" fmla="*/ 330696 w 613867"/>
                    <a:gd name="connsiteY2" fmla="*/ 509896 h 613867"/>
                    <a:gd name="connsiteX3" fmla="*/ 507842 w 613867"/>
                    <a:gd name="connsiteY3" fmla="*/ 504902 h 613867"/>
                    <a:gd name="connsiteX4" fmla="*/ 512837 w 613867"/>
                    <a:gd name="connsiteY4" fmla="*/ 327756 h 613867"/>
                    <a:gd name="connsiteX5" fmla="*/ 452975 w 613867"/>
                    <a:gd name="connsiteY5" fmla="*/ 387617 h 613867"/>
                    <a:gd name="connsiteX6" fmla="*/ 377221 w 613867"/>
                    <a:gd name="connsiteY6" fmla="*/ 311863 h 613867"/>
                    <a:gd name="connsiteX7" fmla="*/ 367619 w 613867"/>
                    <a:gd name="connsiteY7" fmla="*/ 63753 h 613867"/>
                    <a:gd name="connsiteX8" fmla="*/ 372612 w 613867"/>
                    <a:gd name="connsiteY8" fmla="*/ 240900 h 613867"/>
                    <a:gd name="connsiteX9" fmla="*/ 549761 w 613867"/>
                    <a:gd name="connsiteY9" fmla="*/ 245895 h 613867"/>
                    <a:gd name="connsiteX10" fmla="*/ 489898 w 613867"/>
                    <a:gd name="connsiteY10" fmla="*/ 186033 h 613867"/>
                    <a:gd name="connsiteX11" fmla="*/ 565652 w 613867"/>
                    <a:gd name="connsiteY11" fmla="*/ 110279 h 613867"/>
                    <a:gd name="connsiteX12" fmla="*/ 503234 w 613867"/>
                    <a:gd name="connsiteY12" fmla="*/ 47861 h 613867"/>
                    <a:gd name="connsiteX13" fmla="*/ 427480 w 613867"/>
                    <a:gd name="connsiteY13" fmla="*/ 123615 h 613867"/>
                    <a:gd name="connsiteX14" fmla="*/ 60550 w 613867"/>
                    <a:gd name="connsiteY14" fmla="*/ 370823 h 613867"/>
                    <a:gd name="connsiteX15" fmla="*/ 120411 w 613867"/>
                    <a:gd name="connsiteY15" fmla="*/ 430684 h 613867"/>
                    <a:gd name="connsiteX16" fmla="*/ 44657 w 613867"/>
                    <a:gd name="connsiteY16" fmla="*/ 506438 h 613867"/>
                    <a:gd name="connsiteX17" fmla="*/ 107075 w 613867"/>
                    <a:gd name="connsiteY17" fmla="*/ 568856 h 613867"/>
                    <a:gd name="connsiteX18" fmla="*/ 182829 w 613867"/>
                    <a:gd name="connsiteY18" fmla="*/ 493102 h 613867"/>
                    <a:gd name="connsiteX19" fmla="*/ 242691 w 613867"/>
                    <a:gd name="connsiteY19" fmla="*/ 552964 h 613867"/>
                    <a:gd name="connsiteX20" fmla="*/ 237696 w 613867"/>
                    <a:gd name="connsiteY20" fmla="*/ 375818 h 613867"/>
                    <a:gd name="connsiteX21" fmla="*/ 104519 w 613867"/>
                    <a:gd name="connsiteY21" fmla="*/ 101580 h 613867"/>
                    <a:gd name="connsiteX22" fmla="*/ 99524 w 613867"/>
                    <a:gd name="connsiteY22" fmla="*/ 278727 h 613867"/>
                    <a:gd name="connsiteX23" fmla="*/ 159386 w 613867"/>
                    <a:gd name="connsiteY23" fmla="*/ 218865 h 613867"/>
                    <a:gd name="connsiteX24" fmla="*/ 235140 w 613867"/>
                    <a:gd name="connsiteY24" fmla="*/ 294619 h 613867"/>
                    <a:gd name="connsiteX25" fmla="*/ 297558 w 613867"/>
                    <a:gd name="connsiteY25" fmla="*/ 232201 h 613867"/>
                    <a:gd name="connsiteX26" fmla="*/ 221804 w 613867"/>
                    <a:gd name="connsiteY26" fmla="*/ 156447 h 613867"/>
                    <a:gd name="connsiteX27" fmla="*/ 281665 w 613867"/>
                    <a:gd name="connsiteY27" fmla="*/ 96586 h 613867"/>
                    <a:gd name="connsiteX28" fmla="*/ 29967 w 613867"/>
                    <a:gd name="connsiteY28" fmla="*/ 29967 h 613867"/>
                    <a:gd name="connsiteX29" fmla="*/ 102313 w 613867"/>
                    <a:gd name="connsiteY29" fmla="*/ 0 h 613867"/>
                    <a:gd name="connsiteX30" fmla="*/ 511554 w 613867"/>
                    <a:gd name="connsiteY30" fmla="*/ 0 h 613867"/>
                    <a:gd name="connsiteX31" fmla="*/ 613867 w 613867"/>
                    <a:gd name="connsiteY31" fmla="*/ 102313 h 613867"/>
                    <a:gd name="connsiteX32" fmla="*/ 613867 w 613867"/>
                    <a:gd name="connsiteY32" fmla="*/ 511554 h 613867"/>
                    <a:gd name="connsiteX33" fmla="*/ 511554 w 613867"/>
                    <a:gd name="connsiteY33" fmla="*/ 613867 h 613867"/>
                    <a:gd name="connsiteX34" fmla="*/ 102313 w 613867"/>
                    <a:gd name="connsiteY34" fmla="*/ 613867 h 613867"/>
                    <a:gd name="connsiteX35" fmla="*/ 0 w 613867"/>
                    <a:gd name="connsiteY35" fmla="*/ 511554 h 613867"/>
                    <a:gd name="connsiteX36" fmla="*/ 0 w 613867"/>
                    <a:gd name="connsiteY36" fmla="*/ 102313 h 613867"/>
                    <a:gd name="connsiteX37" fmla="*/ 29967 w 613867"/>
                    <a:gd name="connsiteY37" fmla="*/ 29967 h 613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13867" h="613867">
                      <a:moveTo>
                        <a:pt x="314803" y="374281"/>
                      </a:moveTo>
                      <a:lnTo>
                        <a:pt x="390557" y="450035"/>
                      </a:lnTo>
                      <a:lnTo>
                        <a:pt x="330696" y="509896"/>
                      </a:lnTo>
                      <a:lnTo>
                        <a:pt x="507842" y="504902"/>
                      </a:lnTo>
                      <a:lnTo>
                        <a:pt x="512837" y="327756"/>
                      </a:lnTo>
                      <a:lnTo>
                        <a:pt x="452975" y="387617"/>
                      </a:lnTo>
                      <a:lnTo>
                        <a:pt x="377221" y="311863"/>
                      </a:lnTo>
                      <a:close/>
                      <a:moveTo>
                        <a:pt x="367619" y="63753"/>
                      </a:moveTo>
                      <a:lnTo>
                        <a:pt x="372612" y="240900"/>
                      </a:lnTo>
                      <a:lnTo>
                        <a:pt x="549761" y="245895"/>
                      </a:lnTo>
                      <a:lnTo>
                        <a:pt x="489898" y="186033"/>
                      </a:lnTo>
                      <a:lnTo>
                        <a:pt x="565652" y="110279"/>
                      </a:lnTo>
                      <a:lnTo>
                        <a:pt x="503234" y="47861"/>
                      </a:lnTo>
                      <a:lnTo>
                        <a:pt x="427480" y="123615"/>
                      </a:lnTo>
                      <a:close/>
                      <a:moveTo>
                        <a:pt x="60550" y="370823"/>
                      </a:moveTo>
                      <a:lnTo>
                        <a:pt x="120411" y="430684"/>
                      </a:lnTo>
                      <a:lnTo>
                        <a:pt x="44657" y="506438"/>
                      </a:lnTo>
                      <a:lnTo>
                        <a:pt x="107075" y="568856"/>
                      </a:lnTo>
                      <a:lnTo>
                        <a:pt x="182829" y="493102"/>
                      </a:lnTo>
                      <a:lnTo>
                        <a:pt x="242691" y="552964"/>
                      </a:lnTo>
                      <a:lnTo>
                        <a:pt x="237696" y="375818"/>
                      </a:lnTo>
                      <a:close/>
                      <a:moveTo>
                        <a:pt x="104519" y="101580"/>
                      </a:moveTo>
                      <a:lnTo>
                        <a:pt x="99524" y="278727"/>
                      </a:lnTo>
                      <a:lnTo>
                        <a:pt x="159386" y="218865"/>
                      </a:lnTo>
                      <a:lnTo>
                        <a:pt x="235140" y="294619"/>
                      </a:lnTo>
                      <a:lnTo>
                        <a:pt x="297558" y="232201"/>
                      </a:lnTo>
                      <a:lnTo>
                        <a:pt x="221804" y="156447"/>
                      </a:lnTo>
                      <a:lnTo>
                        <a:pt x="281665" y="96586"/>
                      </a:lnTo>
                      <a:close/>
                      <a:moveTo>
                        <a:pt x="29967" y="29967"/>
                      </a:moveTo>
                      <a:cubicBezTo>
                        <a:pt x="48482" y="11452"/>
                        <a:pt x="74060" y="0"/>
                        <a:pt x="102313" y="0"/>
                      </a:cubicBezTo>
                      <a:lnTo>
                        <a:pt x="511554" y="0"/>
                      </a:lnTo>
                      <a:cubicBezTo>
                        <a:pt x="568060" y="0"/>
                        <a:pt x="613867" y="45807"/>
                        <a:pt x="613867" y="102313"/>
                      </a:cubicBezTo>
                      <a:lnTo>
                        <a:pt x="613867" y="511554"/>
                      </a:lnTo>
                      <a:cubicBezTo>
                        <a:pt x="613867" y="568060"/>
                        <a:pt x="568060" y="613867"/>
                        <a:pt x="511554" y="613867"/>
                      </a:cubicBezTo>
                      <a:lnTo>
                        <a:pt x="102313" y="613867"/>
                      </a:lnTo>
                      <a:cubicBezTo>
                        <a:pt x="45807" y="613867"/>
                        <a:pt x="0" y="568060"/>
                        <a:pt x="0" y="511554"/>
                      </a:cubicBezTo>
                      <a:lnTo>
                        <a:pt x="0" y="102313"/>
                      </a:lnTo>
                      <a:cubicBezTo>
                        <a:pt x="0" y="74060"/>
                        <a:pt x="11452" y="48482"/>
                        <a:pt x="29967" y="29967"/>
                      </a:cubicBezTo>
                      <a:close/>
                    </a:path>
                  </a:pathLst>
                </a:custGeom>
                <a:solidFill>
                  <a:srgbClr val="FFFFFF"/>
                </a:solidFill>
                <a:ln w="9525" cap="flat" cmpd="sng" algn="ctr">
                  <a:noFill/>
                  <a:prstDash val="solid"/>
                  <a:headEnd type="none" w="med" len="med"/>
                  <a:tailEnd type="none" w="med" len="med"/>
                </a:ln>
                <a:effectLst/>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grpSp>
          <p:grpSp>
            <p:nvGrpSpPr>
              <p:cNvPr id="467" name="Group 466"/>
              <p:cNvGrpSpPr/>
              <p:nvPr/>
            </p:nvGrpSpPr>
            <p:grpSpPr>
              <a:xfrm>
                <a:off x="7897520" y="5210661"/>
                <a:ext cx="657088" cy="346764"/>
                <a:chOff x="7872239" y="5210661"/>
                <a:chExt cx="657088" cy="346764"/>
              </a:xfrm>
            </p:grpSpPr>
            <p:sp>
              <p:nvSpPr>
                <p:cNvPr id="474" name="Rectangle 473"/>
                <p:cNvSpPr/>
                <p:nvPr/>
              </p:nvSpPr>
              <p:spPr bwMode="auto">
                <a:xfrm>
                  <a:off x="8127646" y="5210661"/>
                  <a:ext cx="401681" cy="346764"/>
                </a:xfrm>
                <a:prstGeom prst="rect">
                  <a:avLst/>
                </a:prstGeom>
                <a:noFill/>
                <a:ln w="6350" cap="flat" cmpd="sng" algn="ctr">
                  <a:noFill/>
                  <a:prstDash val="solid"/>
                  <a:miter lim="800000"/>
                  <a:headEnd type="none" w="med" len="med"/>
                  <a:tailEnd type="none" w="med" len="med"/>
                </a:ln>
                <a:effectLst/>
              </p:spPr>
              <p:txBody>
                <a:bodyPr lIns="45720" tIns="45720" rIns="45720" bIns="45720" anchor="ctr" anchorCtr="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DNS</a:t>
                  </a:r>
                </a:p>
              </p:txBody>
            </p:sp>
            <p:pic>
              <p:nvPicPr>
                <p:cNvPr id="475" name="Picture 3"/>
                <p:cNvPicPr>
                  <a:picLocks noChangeAspect="1"/>
                </p:cNvPicPr>
                <p:nvPr/>
              </p:nvPicPr>
              <p:blipFill>
                <a:blip r:embed="rId7">
                  <a:biLevel thresh="25000"/>
                  <a:extLst>
                    <a:ext uri="{28A0092B-C50C-407E-A947-70E740481C1C}">
                      <a14:useLocalDpi xmlns:a14="http://schemas.microsoft.com/office/drawing/2010/main" val="0"/>
                    </a:ext>
                  </a:extLst>
                </a:blip>
                <a:srcRect/>
                <a:stretch>
                  <a:fillRect/>
                </a:stretch>
              </p:blipFill>
              <p:spPr bwMode="auto">
                <a:xfrm>
                  <a:off x="7872239" y="5259380"/>
                  <a:ext cx="234066" cy="234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68" name="Group 467"/>
              <p:cNvGrpSpPr/>
              <p:nvPr/>
            </p:nvGrpSpPr>
            <p:grpSpPr>
              <a:xfrm>
                <a:off x="10402030" y="5210661"/>
                <a:ext cx="822809" cy="346764"/>
                <a:chOff x="10440820" y="5210661"/>
                <a:chExt cx="822809" cy="346764"/>
              </a:xfrm>
            </p:grpSpPr>
            <p:sp>
              <p:nvSpPr>
                <p:cNvPr id="472" name="Rectangle 471"/>
                <p:cNvSpPr/>
                <p:nvPr/>
              </p:nvSpPr>
              <p:spPr bwMode="auto">
                <a:xfrm>
                  <a:off x="10673647" y="5210661"/>
                  <a:ext cx="589982" cy="346764"/>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VPN </a:t>
                  </a:r>
                  <a:b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b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Gateway</a:t>
                  </a:r>
                </a:p>
              </p:txBody>
            </p:sp>
            <p:pic>
              <p:nvPicPr>
                <p:cNvPr id="473" name="Picture 9"/>
                <p:cNvPicPr>
                  <a:picLocks noChangeAspect="1"/>
                </p:cNvPicPr>
                <p:nvPr/>
              </p:nvPicPr>
              <p:blipFill>
                <a:blip r:embed="rId8">
                  <a:biLevel thresh="25000"/>
                  <a:extLst>
                    <a:ext uri="{28A0092B-C50C-407E-A947-70E740481C1C}">
                      <a14:useLocalDpi xmlns:a14="http://schemas.microsoft.com/office/drawing/2010/main" val="0"/>
                    </a:ext>
                  </a:extLst>
                </a:blip>
                <a:srcRect/>
                <a:stretch>
                  <a:fillRect/>
                </a:stretch>
              </p:blipFill>
              <p:spPr bwMode="auto">
                <a:xfrm>
                  <a:off x="10440820" y="5255763"/>
                  <a:ext cx="241300"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69" name="Group 468"/>
              <p:cNvGrpSpPr/>
              <p:nvPr/>
            </p:nvGrpSpPr>
            <p:grpSpPr>
              <a:xfrm>
                <a:off x="7004047" y="5210907"/>
                <a:ext cx="848172" cy="346518"/>
                <a:chOff x="7002727" y="5210907"/>
                <a:chExt cx="848172" cy="346518"/>
              </a:xfrm>
            </p:grpSpPr>
            <p:sp>
              <p:nvSpPr>
                <p:cNvPr id="470" name="Rectangle 469"/>
                <p:cNvSpPr/>
                <p:nvPr/>
              </p:nvSpPr>
              <p:spPr bwMode="auto">
                <a:xfrm>
                  <a:off x="7265455" y="5210907"/>
                  <a:ext cx="585444" cy="346518"/>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defTabSz="913927" eaLnBrk="1" hangingPunct="1">
                    <a:lnSpc>
                      <a:spcPct val="90000"/>
                    </a:lnSpc>
                    <a:spcBef>
                      <a:spcPts val="0"/>
                    </a:spcBef>
                    <a:spcAft>
                      <a:spcPts val="0"/>
                    </a:spcAft>
                    <a:defRPr/>
                  </a:pPr>
                  <a:r>
                    <a:rPr lang="en-US" sz="1000" kern="0" dirty="0">
                      <a:gradFill>
                        <a:gsLst>
                          <a:gs pos="0">
                            <a:srgbClr val="FFFFFF"/>
                          </a:gs>
                          <a:gs pos="100000">
                            <a:srgbClr val="FFFFFF"/>
                          </a:gs>
                        </a:gsLst>
                        <a:lin ang="5400000" scaled="0"/>
                      </a:gradFill>
                      <a:latin typeface="Segoe UI"/>
                      <a:ea typeface="Segoe UI" pitchFamily="34" charset="0"/>
                      <a:cs typeface="Segoe UI" pitchFamily="34" charset="0"/>
                    </a:rPr>
                    <a:t>Load Balancer</a:t>
                  </a:r>
                </a:p>
              </p:txBody>
            </p:sp>
            <p:pic>
              <p:nvPicPr>
                <p:cNvPr id="471" name="Picture 11"/>
                <p:cNvPicPr>
                  <a:picLocks noChangeAspect="1"/>
                </p:cNvPicPr>
                <p:nvPr/>
              </p:nvPicPr>
              <p:blipFill>
                <a:blip r:embed="rId9">
                  <a:biLevel thresh="25000"/>
                  <a:extLst>
                    <a:ext uri="{28A0092B-C50C-407E-A947-70E740481C1C}">
                      <a14:useLocalDpi xmlns:a14="http://schemas.microsoft.com/office/drawing/2010/main" val="0"/>
                    </a:ext>
                  </a:extLst>
                </a:blip>
                <a:srcRect/>
                <a:stretch>
                  <a:fillRect/>
                </a:stretch>
              </p:blipFill>
              <p:spPr bwMode="auto">
                <a:xfrm>
                  <a:off x="7002727" y="5257351"/>
                  <a:ext cx="239713"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
          <p:nvSpPr>
            <p:cNvPr id="342" name="Rectangle 341"/>
            <p:cNvSpPr/>
            <p:nvPr/>
          </p:nvSpPr>
          <p:spPr bwMode="auto">
            <a:xfrm>
              <a:off x="112714" y="104775"/>
              <a:ext cx="12203111" cy="4349182"/>
            </a:xfrm>
            <a:prstGeom prst="rect">
              <a:avLst/>
            </a:prstGeom>
            <a:solidFill>
              <a:srgbClr val="005695"/>
            </a:solidFill>
            <a:ln w="6350" cap="flat" cmpd="sng" algn="ctr">
              <a:noFill/>
              <a:prstDash val="solid"/>
              <a:miter lim="800000"/>
              <a:headEnd type="none" w="med" len="med"/>
              <a:tailEnd type="none" w="med" len="med"/>
            </a:ln>
            <a:effectLst/>
          </p:spPr>
          <p:txBody>
            <a:bodyPr lIns="179285" tIns="143428" rIns="179285" bIns="143428"/>
            <a:lstStyle/>
            <a:p>
              <a:pPr algn="ctr" defTabSz="913927" eaLnBrk="1" hangingPunct="1">
                <a:lnSpc>
                  <a:spcPct val="90000"/>
                </a:lnSpc>
                <a:spcBef>
                  <a:spcPts val="0"/>
                </a:spcBef>
                <a:spcAft>
                  <a:spcPts val="0"/>
                </a:spcAft>
                <a:defRPr/>
              </a:pPr>
              <a:r>
                <a:rPr lang="en-US" sz="1600" kern="0" dirty="0">
                  <a:gradFill>
                    <a:gsLst>
                      <a:gs pos="92500">
                        <a:srgbClr val="FFC000"/>
                      </a:gs>
                      <a:gs pos="33000">
                        <a:srgbClr val="FFC000"/>
                      </a:gs>
                    </a:gsLst>
                    <a:lin ang="5400000" scaled="0"/>
                  </a:gradFill>
                  <a:latin typeface="Segoe UI Semibold" panose="020B0702040204020203" pitchFamily="34" charset="0"/>
                  <a:ea typeface="Segoe UI" pitchFamily="34" charset="0"/>
                  <a:cs typeface="Segoe UI Semibold" panose="020B0702040204020203" pitchFamily="34" charset="0"/>
                </a:rPr>
                <a:t>Platform Services</a:t>
              </a:r>
            </a:p>
          </p:txBody>
        </p:sp>
        <p:grpSp>
          <p:nvGrpSpPr>
            <p:cNvPr id="14" name="Group 13"/>
            <p:cNvGrpSpPr/>
            <p:nvPr/>
          </p:nvGrpSpPr>
          <p:grpSpPr>
            <a:xfrm>
              <a:off x="249566" y="543029"/>
              <a:ext cx="11942434" cy="3795291"/>
              <a:chOff x="249566" y="543029"/>
              <a:chExt cx="11942434" cy="3795291"/>
            </a:xfrm>
          </p:grpSpPr>
          <p:grpSp>
            <p:nvGrpSpPr>
              <p:cNvPr id="343" name="Group 342"/>
              <p:cNvGrpSpPr/>
              <p:nvPr/>
            </p:nvGrpSpPr>
            <p:grpSpPr>
              <a:xfrm>
                <a:off x="2087227" y="543029"/>
                <a:ext cx="8372241" cy="3790160"/>
                <a:chOff x="2082009" y="543029"/>
                <a:chExt cx="8372241" cy="3790160"/>
              </a:xfrm>
            </p:grpSpPr>
            <p:grpSp>
              <p:nvGrpSpPr>
                <p:cNvPr id="344" name="Group 343"/>
                <p:cNvGrpSpPr/>
                <p:nvPr/>
              </p:nvGrpSpPr>
              <p:grpSpPr>
                <a:xfrm>
                  <a:off x="4343326" y="543029"/>
                  <a:ext cx="3736693" cy="1371600"/>
                  <a:chOff x="4336920" y="650979"/>
                  <a:chExt cx="3736693" cy="1371600"/>
                </a:xfrm>
              </p:grpSpPr>
              <p:sp>
                <p:nvSpPr>
                  <p:cNvPr id="439" name="Rectangle 438"/>
                  <p:cNvSpPr/>
                  <p:nvPr/>
                </p:nvSpPr>
                <p:spPr bwMode="auto">
                  <a:xfrm>
                    <a:off x="4336920" y="650979"/>
                    <a:ext cx="3736693" cy="1371600"/>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algn="ctr" defTabSz="913927" eaLnBrk="1" hangingPunct="1">
                      <a:lnSpc>
                        <a:spcPct val="90000"/>
                      </a:lnSpc>
                      <a:spcBef>
                        <a:spcPts val="0"/>
                      </a:spcBef>
                      <a:spcAft>
                        <a:spcPts val="0"/>
                      </a:spcAft>
                      <a:defRPr/>
                    </a:pPr>
                    <a:r>
                      <a:rPr lang="en-US" sz="12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Web and mobile</a:t>
                    </a:r>
                  </a:p>
                </p:txBody>
              </p:sp>
              <p:grpSp>
                <p:nvGrpSpPr>
                  <p:cNvPr id="440" name="Group 439"/>
                  <p:cNvGrpSpPr/>
                  <p:nvPr/>
                </p:nvGrpSpPr>
                <p:grpSpPr>
                  <a:xfrm>
                    <a:off x="4516491" y="1046498"/>
                    <a:ext cx="1003842" cy="300037"/>
                    <a:chOff x="4516491" y="987018"/>
                    <a:chExt cx="1003842" cy="300037"/>
                  </a:xfrm>
                </p:grpSpPr>
                <p:sp>
                  <p:nvSpPr>
                    <p:cNvPr id="456" name="TextBox 455"/>
                    <p:cNvSpPr txBox="1"/>
                    <p:nvPr/>
                  </p:nvSpPr>
                  <p:spPr bwMode="auto">
                    <a:xfrm>
                      <a:off x="4861521" y="987018"/>
                      <a:ext cx="658812" cy="300037"/>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Web </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Apps</a:t>
                      </a:r>
                    </a:p>
                  </p:txBody>
                </p:sp>
                <p:pic>
                  <p:nvPicPr>
                    <p:cNvPr id="457" name="Picture 151"/>
                    <p:cNvPicPr>
                      <a:picLocks noChangeAspect="1"/>
                    </p:cNvPicPr>
                    <p:nvPr/>
                  </p:nvPicPr>
                  <p:blipFill>
                    <a:blip r:embed="rId10">
                      <a:biLevel thresh="25000"/>
                      <a:extLst>
                        <a:ext uri="{28A0092B-C50C-407E-A947-70E740481C1C}">
                          <a14:useLocalDpi xmlns:a14="http://schemas.microsoft.com/office/drawing/2010/main" val="0"/>
                        </a:ext>
                      </a:extLst>
                    </a:blip>
                    <a:srcRect/>
                    <a:stretch>
                      <a:fillRect/>
                    </a:stretch>
                  </p:blipFill>
                  <p:spPr bwMode="auto">
                    <a:xfrm>
                      <a:off x="4516491" y="993596"/>
                      <a:ext cx="286768" cy="286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41" name="Group 440"/>
                  <p:cNvGrpSpPr/>
                  <p:nvPr/>
                </p:nvGrpSpPr>
                <p:grpSpPr>
                  <a:xfrm>
                    <a:off x="4516491" y="1617114"/>
                    <a:ext cx="1003842" cy="291190"/>
                    <a:chOff x="4516491" y="1514601"/>
                    <a:chExt cx="1003842" cy="291190"/>
                  </a:xfrm>
                </p:grpSpPr>
                <p:sp>
                  <p:nvSpPr>
                    <p:cNvPr id="454" name="TextBox 453"/>
                    <p:cNvSpPr txBox="1"/>
                    <p:nvPr/>
                  </p:nvSpPr>
                  <p:spPr bwMode="auto">
                    <a:xfrm>
                      <a:off x="4861521" y="1530021"/>
                      <a:ext cx="658812" cy="260350"/>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Mobile</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Apps</a:t>
                      </a:r>
                    </a:p>
                  </p:txBody>
                </p:sp>
                <p:pic>
                  <p:nvPicPr>
                    <p:cNvPr id="455" name="Picture 153"/>
                    <p:cNvPicPr>
                      <a:picLocks noChangeAspect="1"/>
                    </p:cNvPicPr>
                    <p:nvPr/>
                  </p:nvPicPr>
                  <p:blipFill>
                    <a:blip r:embed="rId11">
                      <a:biLevel thresh="25000"/>
                      <a:extLst>
                        <a:ext uri="{28A0092B-C50C-407E-A947-70E740481C1C}">
                          <a14:useLocalDpi xmlns:a14="http://schemas.microsoft.com/office/drawing/2010/main" val="0"/>
                        </a:ext>
                      </a:extLst>
                    </a:blip>
                    <a:srcRect/>
                    <a:stretch>
                      <a:fillRect/>
                    </a:stretch>
                  </p:blipFill>
                  <p:spPr bwMode="auto">
                    <a:xfrm>
                      <a:off x="4516491" y="1514601"/>
                      <a:ext cx="291075" cy="291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42" name="Group 441"/>
                  <p:cNvGrpSpPr/>
                  <p:nvPr/>
                </p:nvGrpSpPr>
                <p:grpSpPr>
                  <a:xfrm>
                    <a:off x="6846369" y="1044910"/>
                    <a:ext cx="1017770" cy="301625"/>
                    <a:chOff x="6784198" y="987352"/>
                    <a:chExt cx="1017770" cy="301625"/>
                  </a:xfrm>
                </p:grpSpPr>
                <p:sp>
                  <p:nvSpPr>
                    <p:cNvPr id="452" name="TextBox 451"/>
                    <p:cNvSpPr txBox="1"/>
                    <p:nvPr/>
                  </p:nvSpPr>
                  <p:spPr bwMode="auto">
                    <a:xfrm>
                      <a:off x="7143156" y="987352"/>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API</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Management</a:t>
                      </a:r>
                    </a:p>
                  </p:txBody>
                </p:sp>
                <p:pic>
                  <p:nvPicPr>
                    <p:cNvPr id="453" name="Picture 155"/>
                    <p:cNvPicPr>
                      <a:picLocks noChangeAspect="1"/>
                    </p:cNvPicPr>
                    <p:nvPr/>
                  </p:nvPicPr>
                  <p:blipFill>
                    <a:blip r:embed="rId12">
                      <a:biLevel thresh="25000"/>
                      <a:extLst>
                        <a:ext uri="{28A0092B-C50C-407E-A947-70E740481C1C}">
                          <a14:useLocalDpi xmlns:a14="http://schemas.microsoft.com/office/drawing/2010/main" val="0"/>
                        </a:ext>
                      </a:extLst>
                    </a:blip>
                    <a:srcRect/>
                    <a:stretch>
                      <a:fillRect/>
                    </a:stretch>
                  </p:blipFill>
                  <p:spPr bwMode="auto">
                    <a:xfrm>
                      <a:off x="6784198" y="987819"/>
                      <a:ext cx="291528" cy="2916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43" name="Group 442"/>
                  <p:cNvGrpSpPr/>
                  <p:nvPr/>
                </p:nvGrpSpPr>
                <p:grpSpPr>
                  <a:xfrm>
                    <a:off x="5673359" y="1051631"/>
                    <a:ext cx="1019983" cy="294904"/>
                    <a:chOff x="5648693" y="1000311"/>
                    <a:chExt cx="1019983" cy="294904"/>
                  </a:xfrm>
                </p:grpSpPr>
                <p:sp>
                  <p:nvSpPr>
                    <p:cNvPr id="450" name="TextBox 449"/>
                    <p:cNvSpPr txBox="1"/>
                    <p:nvPr/>
                  </p:nvSpPr>
                  <p:spPr bwMode="auto">
                    <a:xfrm>
                      <a:off x="6008276" y="1024727"/>
                      <a:ext cx="660400" cy="25717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API</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Apps</a:t>
                      </a:r>
                    </a:p>
                  </p:txBody>
                </p:sp>
                <p:pic>
                  <p:nvPicPr>
                    <p:cNvPr id="451" name="Picture 157"/>
                    <p:cNvPicPr>
                      <a:picLocks noChangeAspect="1"/>
                    </p:cNvPicPr>
                    <p:nvPr/>
                  </p:nvPicPr>
                  <p:blipFill>
                    <a:blip r:embed="rId13">
                      <a:biLevel thresh="25000"/>
                      <a:extLst>
                        <a:ext uri="{28A0092B-C50C-407E-A947-70E740481C1C}">
                          <a14:useLocalDpi xmlns:a14="http://schemas.microsoft.com/office/drawing/2010/main" val="0"/>
                        </a:ext>
                      </a:extLst>
                    </a:blip>
                    <a:srcRect/>
                    <a:stretch>
                      <a:fillRect/>
                    </a:stretch>
                  </p:blipFill>
                  <p:spPr bwMode="auto">
                    <a:xfrm>
                      <a:off x="5648693" y="1000311"/>
                      <a:ext cx="294787" cy="294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44" name="Group 443"/>
                  <p:cNvGrpSpPr/>
                  <p:nvPr/>
                </p:nvGrpSpPr>
                <p:grpSpPr>
                  <a:xfrm>
                    <a:off x="5673359" y="1617114"/>
                    <a:ext cx="1022642" cy="301625"/>
                    <a:chOff x="5646034" y="1516851"/>
                    <a:chExt cx="1022642" cy="301625"/>
                  </a:xfrm>
                </p:grpSpPr>
                <p:sp>
                  <p:nvSpPr>
                    <p:cNvPr id="448" name="TextBox 447"/>
                    <p:cNvSpPr txBox="1"/>
                    <p:nvPr/>
                  </p:nvSpPr>
                  <p:spPr bwMode="auto">
                    <a:xfrm>
                      <a:off x="6008276" y="1516851"/>
                      <a:ext cx="660400"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Logic</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Apps</a:t>
                      </a:r>
                    </a:p>
                  </p:txBody>
                </p:sp>
                <p:pic>
                  <p:nvPicPr>
                    <p:cNvPr id="449" name="Picture 159"/>
                    <p:cNvPicPr>
                      <a:picLocks noChangeAspect="1"/>
                    </p:cNvPicPr>
                    <p:nvPr/>
                  </p:nvPicPr>
                  <p:blipFill>
                    <a:blip r:embed="rId14">
                      <a:biLevel thresh="25000"/>
                      <a:extLst>
                        <a:ext uri="{28A0092B-C50C-407E-A947-70E740481C1C}">
                          <a14:useLocalDpi xmlns:a14="http://schemas.microsoft.com/office/drawing/2010/main" val="0"/>
                        </a:ext>
                      </a:extLst>
                    </a:blip>
                    <a:srcRect/>
                    <a:stretch>
                      <a:fillRect/>
                    </a:stretch>
                  </p:blipFill>
                  <p:spPr bwMode="auto">
                    <a:xfrm>
                      <a:off x="5646034" y="1517893"/>
                      <a:ext cx="292406" cy="292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45" name="Group 444"/>
                  <p:cNvGrpSpPr/>
                  <p:nvPr/>
                </p:nvGrpSpPr>
                <p:grpSpPr>
                  <a:xfrm>
                    <a:off x="6846368" y="1617114"/>
                    <a:ext cx="1017771" cy="301625"/>
                    <a:chOff x="6784198" y="1512087"/>
                    <a:chExt cx="1017771" cy="301625"/>
                  </a:xfrm>
                </p:grpSpPr>
                <p:sp>
                  <p:nvSpPr>
                    <p:cNvPr id="446" name="TextBox 445"/>
                    <p:cNvSpPr txBox="1"/>
                    <p:nvPr/>
                  </p:nvSpPr>
                  <p:spPr bwMode="auto">
                    <a:xfrm>
                      <a:off x="7143156" y="1512087"/>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Notification</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Hubs</a:t>
                      </a:r>
                    </a:p>
                  </p:txBody>
                </p:sp>
                <p:pic>
                  <p:nvPicPr>
                    <p:cNvPr id="447" name="Picture 161"/>
                    <p:cNvPicPr>
                      <a:picLocks noChangeAspect="1"/>
                    </p:cNvPicPr>
                    <p:nvPr/>
                  </p:nvPicPr>
                  <p:blipFill>
                    <a:blip r:embed="rId15">
                      <a:biLevel thresh="25000"/>
                      <a:extLst>
                        <a:ext uri="{28A0092B-C50C-407E-A947-70E740481C1C}">
                          <a14:useLocalDpi xmlns:a14="http://schemas.microsoft.com/office/drawing/2010/main" val="0"/>
                        </a:ext>
                      </a:extLst>
                    </a:blip>
                    <a:srcRect/>
                    <a:stretch>
                      <a:fillRect/>
                    </a:stretch>
                  </p:blipFill>
                  <p:spPr bwMode="auto">
                    <a:xfrm>
                      <a:off x="6784198" y="1519474"/>
                      <a:ext cx="289246" cy="289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345" name="Group 344"/>
                <p:cNvGrpSpPr/>
                <p:nvPr/>
              </p:nvGrpSpPr>
              <p:grpSpPr>
                <a:xfrm>
                  <a:off x="2082009" y="3493402"/>
                  <a:ext cx="2491556" cy="839787"/>
                  <a:chOff x="2082009" y="3607702"/>
                  <a:chExt cx="2491556" cy="839787"/>
                </a:xfrm>
              </p:grpSpPr>
              <p:sp>
                <p:nvSpPr>
                  <p:cNvPr id="431" name="Rectangle 430"/>
                  <p:cNvSpPr/>
                  <p:nvPr/>
                </p:nvSpPr>
                <p:spPr bwMode="auto">
                  <a:xfrm>
                    <a:off x="2082009" y="3607702"/>
                    <a:ext cx="2491556" cy="839787"/>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algn="ctr" defTabSz="913927" eaLnBrk="1" hangingPunct="1">
                      <a:lnSpc>
                        <a:spcPct val="90000"/>
                      </a:lnSpc>
                      <a:spcBef>
                        <a:spcPts val="0"/>
                      </a:spcBef>
                      <a:spcAft>
                        <a:spcPts val="0"/>
                      </a:spcAft>
                      <a:defRPr/>
                    </a:pPr>
                    <a:r>
                      <a:rPr lang="en-US" sz="12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Media and CDN</a:t>
                    </a:r>
                  </a:p>
                </p:txBody>
              </p:sp>
              <p:grpSp>
                <p:nvGrpSpPr>
                  <p:cNvPr id="432" name="Group 431"/>
                  <p:cNvGrpSpPr/>
                  <p:nvPr/>
                </p:nvGrpSpPr>
                <p:grpSpPr>
                  <a:xfrm>
                    <a:off x="2198592" y="4014101"/>
                    <a:ext cx="2079086" cy="300855"/>
                    <a:chOff x="2198592" y="4014101"/>
                    <a:chExt cx="2079086" cy="300855"/>
                  </a:xfrm>
                </p:grpSpPr>
                <p:grpSp>
                  <p:nvGrpSpPr>
                    <p:cNvPr id="433" name="Group 342"/>
                    <p:cNvGrpSpPr>
                      <a:grpSpLocks/>
                    </p:cNvGrpSpPr>
                    <p:nvPr/>
                  </p:nvGrpSpPr>
                  <p:grpSpPr bwMode="auto">
                    <a:xfrm>
                      <a:off x="3256056" y="4014101"/>
                      <a:ext cx="1021622" cy="300855"/>
                      <a:chOff x="3495416" y="3743131"/>
                      <a:chExt cx="1021282" cy="301105"/>
                    </a:xfrm>
                  </p:grpSpPr>
                  <p:sp>
                    <p:nvSpPr>
                      <p:cNvPr id="437" name="TextBox 162"/>
                      <p:cNvSpPr txBox="1">
                        <a:spLocks noChangeArrowheads="1"/>
                      </p:cNvSpPr>
                      <p:nvPr/>
                    </p:nvSpPr>
                    <p:spPr bwMode="auto">
                      <a:xfrm>
                        <a:off x="3857542" y="3743131"/>
                        <a:ext cx="659156" cy="301105"/>
                      </a:xfrm>
                      <a:prstGeom prst="rect">
                        <a:avLst/>
                      </a:prstGeom>
                      <a:noFill/>
                      <a:ln>
                        <a:noFill/>
                      </a:ln>
                      <a:extLst/>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altLang="en-US" sz="900" kern="0" dirty="0">
                            <a:gradFill>
                              <a:gsLst>
                                <a:gs pos="76250">
                                  <a:srgbClr val="FFFFFF"/>
                                </a:gs>
                                <a:gs pos="31000">
                                  <a:srgbClr val="FFFFFF"/>
                                </a:gs>
                              </a:gsLst>
                              <a:lin ang="5400000" scaled="0"/>
                            </a:gradFill>
                          </a:rPr>
                          <a:t>Content Delivery</a:t>
                        </a:r>
                        <a:br>
                          <a:rPr lang="en-US" altLang="en-US" sz="900" kern="0" dirty="0">
                            <a:gradFill>
                              <a:gsLst>
                                <a:gs pos="76250">
                                  <a:srgbClr val="FFFFFF"/>
                                </a:gs>
                                <a:gs pos="31000">
                                  <a:srgbClr val="FFFFFF"/>
                                </a:gs>
                              </a:gsLst>
                              <a:lin ang="5400000" scaled="0"/>
                            </a:gradFill>
                          </a:rPr>
                        </a:br>
                        <a:r>
                          <a:rPr lang="en-US" altLang="en-US" sz="900" kern="0" dirty="0">
                            <a:gradFill>
                              <a:gsLst>
                                <a:gs pos="76250">
                                  <a:srgbClr val="FFFFFF"/>
                                </a:gs>
                                <a:gs pos="31000">
                                  <a:srgbClr val="FFFFFF"/>
                                </a:gs>
                              </a:gsLst>
                              <a:lin ang="5400000" scaled="0"/>
                            </a:gradFill>
                          </a:rPr>
                          <a:t>Network (CDN)</a:t>
                        </a:r>
                      </a:p>
                    </p:txBody>
                  </p:sp>
                  <p:pic>
                    <p:nvPicPr>
                      <p:cNvPr id="438" name="Picture 163" descr="Content Delivery Network (CDN).png"/>
                      <p:cNvPicPr>
                        <a:picLocks noChangeAspect="1"/>
                      </p:cNvPicPr>
                      <p:nvPr/>
                    </p:nvPicPr>
                    <p:blipFill>
                      <a:blip r:embed="rId16">
                        <a:biLevel thresh="25000"/>
                        <a:extLst>
                          <a:ext uri="{28A0092B-C50C-407E-A947-70E740481C1C}">
                            <a14:useLocalDpi xmlns:a14="http://schemas.microsoft.com/office/drawing/2010/main" val="0"/>
                          </a:ext>
                        </a:extLst>
                      </a:blip>
                      <a:srcRect/>
                      <a:stretch>
                        <a:fillRect/>
                      </a:stretch>
                    </p:blipFill>
                    <p:spPr bwMode="auto">
                      <a:xfrm>
                        <a:off x="3495416" y="3745605"/>
                        <a:ext cx="296167" cy="296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34" name="Group 341"/>
                    <p:cNvGrpSpPr>
                      <a:grpSpLocks/>
                    </p:cNvGrpSpPr>
                    <p:nvPr/>
                  </p:nvGrpSpPr>
                  <p:grpSpPr bwMode="auto">
                    <a:xfrm>
                      <a:off x="2198592" y="4014101"/>
                      <a:ext cx="1014521" cy="300036"/>
                      <a:chOff x="2682792" y="3748793"/>
                      <a:chExt cx="1014184" cy="300286"/>
                    </a:xfrm>
                  </p:grpSpPr>
                  <p:sp>
                    <p:nvSpPr>
                      <p:cNvPr id="435" name="TextBox 434"/>
                      <p:cNvSpPr txBox="1"/>
                      <p:nvPr/>
                    </p:nvSpPr>
                    <p:spPr>
                      <a:xfrm>
                        <a:off x="3038382" y="3748793"/>
                        <a:ext cx="658594" cy="300286"/>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Media</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Services</a:t>
                        </a:r>
                      </a:p>
                    </p:txBody>
                  </p:sp>
                  <p:pic>
                    <p:nvPicPr>
                      <p:cNvPr id="436" name="Picture 165" descr="Media Services.png"/>
                      <p:cNvPicPr>
                        <a:picLocks noChangeAspect="1"/>
                      </p:cNvPicPr>
                      <p:nvPr/>
                    </p:nvPicPr>
                    <p:blipFill>
                      <a:blip r:embed="rId17">
                        <a:biLevel thresh="25000"/>
                        <a:extLst>
                          <a:ext uri="{28A0092B-C50C-407E-A947-70E740481C1C}">
                            <a14:useLocalDpi xmlns:a14="http://schemas.microsoft.com/office/drawing/2010/main" val="0"/>
                          </a:ext>
                        </a:extLst>
                      </a:blip>
                      <a:srcRect/>
                      <a:stretch>
                        <a:fillRect/>
                      </a:stretch>
                    </p:blipFill>
                    <p:spPr bwMode="auto">
                      <a:xfrm>
                        <a:off x="2682792" y="3757863"/>
                        <a:ext cx="282134" cy="282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grpSp>
              <p:nvGrpSpPr>
                <p:cNvPr id="346" name="Group 345"/>
                <p:cNvGrpSpPr/>
                <p:nvPr/>
              </p:nvGrpSpPr>
              <p:grpSpPr>
                <a:xfrm>
                  <a:off x="4695531" y="2024565"/>
                  <a:ext cx="2872932" cy="2304638"/>
                  <a:chOff x="4691833" y="2138865"/>
                  <a:chExt cx="2872932" cy="2304638"/>
                </a:xfrm>
              </p:grpSpPr>
              <p:sp>
                <p:nvSpPr>
                  <p:cNvPr id="411" name="Rectangle 410"/>
                  <p:cNvSpPr/>
                  <p:nvPr/>
                </p:nvSpPr>
                <p:spPr bwMode="auto">
                  <a:xfrm>
                    <a:off x="4691833" y="2138865"/>
                    <a:ext cx="2872932" cy="2304638"/>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algn="ctr" defTabSz="913927" eaLnBrk="1" hangingPunct="1">
                      <a:lnSpc>
                        <a:spcPct val="90000"/>
                      </a:lnSpc>
                      <a:spcBef>
                        <a:spcPts val="0"/>
                      </a:spcBef>
                      <a:spcAft>
                        <a:spcPts val="0"/>
                      </a:spcAft>
                      <a:defRPr/>
                    </a:pPr>
                    <a:r>
                      <a:rPr lang="en-US" sz="12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Analytics and </a:t>
                    </a:r>
                    <a:r>
                      <a:rPr lang="en-US" sz="1200" kern="0" dirty="0" err="1">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IoT</a:t>
                    </a:r>
                    <a:endParaRPr lang="en-US" sz="12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endParaRPr>
                  </a:p>
                </p:txBody>
              </p:sp>
              <p:grpSp>
                <p:nvGrpSpPr>
                  <p:cNvPr id="412" name="Group 411"/>
                  <p:cNvGrpSpPr/>
                  <p:nvPr/>
                </p:nvGrpSpPr>
                <p:grpSpPr>
                  <a:xfrm>
                    <a:off x="4948498" y="2556851"/>
                    <a:ext cx="2361121" cy="1587740"/>
                    <a:chOff x="4805017" y="2556851"/>
                    <a:chExt cx="2361121" cy="1587740"/>
                  </a:xfrm>
                </p:grpSpPr>
                <p:grpSp>
                  <p:nvGrpSpPr>
                    <p:cNvPr id="413" name="Group 412"/>
                    <p:cNvGrpSpPr/>
                    <p:nvPr/>
                  </p:nvGrpSpPr>
                  <p:grpSpPr>
                    <a:xfrm>
                      <a:off x="4811883" y="2556851"/>
                      <a:ext cx="1046240" cy="337079"/>
                      <a:chOff x="4811883" y="2556851"/>
                      <a:chExt cx="1046240" cy="337079"/>
                    </a:xfrm>
                  </p:grpSpPr>
                  <p:sp>
                    <p:nvSpPr>
                      <p:cNvPr id="429" name="TextBox 428"/>
                      <p:cNvSpPr txBox="1"/>
                      <p:nvPr/>
                    </p:nvSpPr>
                    <p:spPr bwMode="auto">
                      <a:xfrm>
                        <a:off x="5199310" y="2574578"/>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err="1">
                            <a:gradFill>
                              <a:gsLst>
                                <a:gs pos="76250">
                                  <a:srgbClr val="FFFFFF"/>
                                </a:gs>
                                <a:gs pos="31000">
                                  <a:srgbClr val="FFFFFF"/>
                                </a:gs>
                              </a:gsLst>
                              <a:lin ang="5400000" scaled="0"/>
                            </a:gradFill>
                          </a:rPr>
                          <a:t>HDInsight</a:t>
                        </a:r>
                        <a:endParaRPr lang="en-US" kern="0" dirty="0">
                          <a:gradFill>
                            <a:gsLst>
                              <a:gs pos="76250">
                                <a:srgbClr val="FFFFFF"/>
                              </a:gs>
                              <a:gs pos="31000">
                                <a:srgbClr val="FFFFFF"/>
                              </a:gs>
                            </a:gsLst>
                            <a:lin ang="5400000" scaled="0"/>
                          </a:gradFill>
                        </a:endParaRPr>
                      </a:p>
                    </p:txBody>
                  </p:sp>
                  <p:pic>
                    <p:nvPicPr>
                      <p:cNvPr id="430" name="Picture 181"/>
                      <p:cNvPicPr>
                        <a:picLocks noChangeAspect="1"/>
                      </p:cNvPicPr>
                      <p:nvPr/>
                    </p:nvPicPr>
                    <p:blipFill>
                      <a:blip r:embed="rId18">
                        <a:biLevel thresh="25000"/>
                        <a:extLst>
                          <a:ext uri="{28A0092B-C50C-407E-A947-70E740481C1C}">
                            <a14:useLocalDpi xmlns:a14="http://schemas.microsoft.com/office/drawing/2010/main" val="0"/>
                          </a:ext>
                        </a:extLst>
                      </a:blip>
                      <a:srcRect/>
                      <a:stretch>
                        <a:fillRect/>
                      </a:stretch>
                    </p:blipFill>
                    <p:spPr bwMode="auto">
                      <a:xfrm>
                        <a:off x="4811883" y="2556851"/>
                        <a:ext cx="337162" cy="337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4" name="Group 413"/>
                    <p:cNvGrpSpPr/>
                    <p:nvPr/>
                  </p:nvGrpSpPr>
                  <p:grpSpPr>
                    <a:xfrm>
                      <a:off x="6162402" y="2574420"/>
                      <a:ext cx="1003736" cy="301625"/>
                      <a:chOff x="6162402" y="2574420"/>
                      <a:chExt cx="1003736" cy="301625"/>
                    </a:xfrm>
                  </p:grpSpPr>
                  <p:sp>
                    <p:nvSpPr>
                      <p:cNvPr id="427" name="TextBox 426"/>
                      <p:cNvSpPr txBox="1"/>
                      <p:nvPr/>
                    </p:nvSpPr>
                    <p:spPr bwMode="auto">
                      <a:xfrm>
                        <a:off x="6507325" y="2574420"/>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Machine</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Learning</a:t>
                        </a:r>
                      </a:p>
                    </p:txBody>
                  </p:sp>
                  <p:pic>
                    <p:nvPicPr>
                      <p:cNvPr id="428" name="Picture 183"/>
                      <p:cNvPicPr>
                        <a:picLocks noChangeAspect="1"/>
                      </p:cNvPicPr>
                      <p:nvPr/>
                    </p:nvPicPr>
                    <p:blipFill>
                      <a:blip r:embed="rId19">
                        <a:biLevel thresh="25000"/>
                        <a:extLst>
                          <a:ext uri="{28A0092B-C50C-407E-A947-70E740481C1C}">
                            <a14:useLocalDpi xmlns:a14="http://schemas.microsoft.com/office/drawing/2010/main" val="0"/>
                          </a:ext>
                        </a:extLst>
                      </a:blip>
                      <a:srcRect/>
                      <a:stretch>
                        <a:fillRect/>
                      </a:stretch>
                    </p:blipFill>
                    <p:spPr bwMode="auto">
                      <a:xfrm>
                        <a:off x="6162402" y="2593257"/>
                        <a:ext cx="263720" cy="263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5" name="Group 414"/>
                    <p:cNvGrpSpPr/>
                    <p:nvPr/>
                  </p:nvGrpSpPr>
                  <p:grpSpPr>
                    <a:xfrm>
                      <a:off x="4805017" y="3834139"/>
                      <a:ext cx="1053105" cy="310452"/>
                      <a:chOff x="4805017" y="3834139"/>
                      <a:chExt cx="1053105" cy="310452"/>
                    </a:xfrm>
                  </p:grpSpPr>
                  <p:sp>
                    <p:nvSpPr>
                      <p:cNvPr id="425" name="TextBox 424"/>
                      <p:cNvSpPr txBox="1"/>
                      <p:nvPr/>
                    </p:nvSpPr>
                    <p:spPr bwMode="auto">
                      <a:xfrm>
                        <a:off x="5199310" y="3838553"/>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Stream</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Analytics</a:t>
                        </a:r>
                      </a:p>
                    </p:txBody>
                  </p:sp>
                  <p:pic>
                    <p:nvPicPr>
                      <p:cNvPr id="426" name="Picture 185"/>
                      <p:cNvPicPr>
                        <a:picLocks noChangeAspect="1"/>
                      </p:cNvPicPr>
                      <p:nvPr/>
                    </p:nvPicPr>
                    <p:blipFill>
                      <a:blip r:embed="rId20">
                        <a:biLevel thresh="25000"/>
                        <a:extLst>
                          <a:ext uri="{28A0092B-C50C-407E-A947-70E740481C1C}">
                            <a14:useLocalDpi xmlns:a14="http://schemas.microsoft.com/office/drawing/2010/main" val="0"/>
                          </a:ext>
                        </a:extLst>
                      </a:blip>
                      <a:srcRect/>
                      <a:stretch>
                        <a:fillRect/>
                      </a:stretch>
                    </p:blipFill>
                    <p:spPr bwMode="auto">
                      <a:xfrm>
                        <a:off x="4805017" y="3834139"/>
                        <a:ext cx="310529" cy="310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6" name="Group 415"/>
                    <p:cNvGrpSpPr/>
                    <p:nvPr/>
                  </p:nvGrpSpPr>
                  <p:grpSpPr>
                    <a:xfrm>
                      <a:off x="4809230" y="3192842"/>
                      <a:ext cx="1048893" cy="305501"/>
                      <a:chOff x="4809230" y="3192842"/>
                      <a:chExt cx="1048893" cy="305501"/>
                    </a:xfrm>
                  </p:grpSpPr>
                  <p:sp>
                    <p:nvSpPr>
                      <p:cNvPr id="423" name="TextBox 422"/>
                      <p:cNvSpPr txBox="1"/>
                      <p:nvPr/>
                    </p:nvSpPr>
                    <p:spPr bwMode="auto">
                      <a:xfrm>
                        <a:off x="5199310" y="3198305"/>
                        <a:ext cx="658813" cy="300038"/>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Data</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Factory</a:t>
                        </a:r>
                      </a:p>
                    </p:txBody>
                  </p:sp>
                  <p:pic>
                    <p:nvPicPr>
                      <p:cNvPr id="424" name="Picture 187"/>
                      <p:cNvPicPr>
                        <a:picLocks noChangeAspect="1"/>
                      </p:cNvPicPr>
                      <p:nvPr/>
                    </p:nvPicPr>
                    <p:blipFill>
                      <a:blip r:embed="rId21">
                        <a:biLevel thresh="25000"/>
                        <a:extLst>
                          <a:ext uri="{28A0092B-C50C-407E-A947-70E740481C1C}">
                            <a14:useLocalDpi xmlns:a14="http://schemas.microsoft.com/office/drawing/2010/main" val="0"/>
                          </a:ext>
                        </a:extLst>
                      </a:blip>
                      <a:srcRect/>
                      <a:stretch>
                        <a:fillRect/>
                      </a:stretch>
                    </p:blipFill>
                    <p:spPr bwMode="auto">
                      <a:xfrm>
                        <a:off x="4809230" y="3192842"/>
                        <a:ext cx="302103" cy="302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7" name="Group 416"/>
                    <p:cNvGrpSpPr/>
                    <p:nvPr/>
                  </p:nvGrpSpPr>
                  <p:grpSpPr>
                    <a:xfrm>
                      <a:off x="6159534" y="3198305"/>
                      <a:ext cx="1006604" cy="300037"/>
                      <a:chOff x="6159534" y="3198305"/>
                      <a:chExt cx="1006604" cy="300037"/>
                    </a:xfrm>
                  </p:grpSpPr>
                  <p:sp>
                    <p:nvSpPr>
                      <p:cNvPr id="421" name="TextBox 420"/>
                      <p:cNvSpPr txBox="1"/>
                      <p:nvPr/>
                    </p:nvSpPr>
                    <p:spPr bwMode="auto">
                      <a:xfrm>
                        <a:off x="6507325" y="3198305"/>
                        <a:ext cx="658813" cy="300037"/>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Event</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Hubs</a:t>
                        </a:r>
                      </a:p>
                    </p:txBody>
                  </p:sp>
                  <p:pic>
                    <p:nvPicPr>
                      <p:cNvPr id="422" name="Picture 189"/>
                      <p:cNvPicPr>
                        <a:picLocks noChangeAspect="1"/>
                      </p:cNvPicPr>
                      <p:nvPr/>
                    </p:nvPicPr>
                    <p:blipFill>
                      <a:blip r:embed="rId22">
                        <a:biLevel thresh="25000"/>
                        <a:extLst>
                          <a:ext uri="{28A0092B-C50C-407E-A947-70E740481C1C}">
                            <a14:useLocalDpi xmlns:a14="http://schemas.microsoft.com/office/drawing/2010/main" val="0"/>
                          </a:ext>
                        </a:extLst>
                      </a:blip>
                      <a:srcRect/>
                      <a:stretch>
                        <a:fillRect/>
                      </a:stretch>
                    </p:blipFill>
                    <p:spPr bwMode="auto">
                      <a:xfrm>
                        <a:off x="6159534" y="3200784"/>
                        <a:ext cx="283827" cy="296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8" name="Group 417"/>
                    <p:cNvGrpSpPr/>
                    <p:nvPr/>
                  </p:nvGrpSpPr>
                  <p:grpSpPr>
                    <a:xfrm>
                      <a:off x="6165936" y="3834755"/>
                      <a:ext cx="1000202" cy="296566"/>
                      <a:chOff x="6165936" y="3834755"/>
                      <a:chExt cx="1000202" cy="296566"/>
                    </a:xfrm>
                  </p:grpSpPr>
                  <p:sp>
                    <p:nvSpPr>
                      <p:cNvPr id="419" name="TextBox 418"/>
                      <p:cNvSpPr txBox="1"/>
                      <p:nvPr/>
                    </p:nvSpPr>
                    <p:spPr bwMode="auto">
                      <a:xfrm>
                        <a:off x="6507325" y="3853657"/>
                        <a:ext cx="658813" cy="258762"/>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Mobile</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Engagement</a:t>
                        </a:r>
                      </a:p>
                    </p:txBody>
                  </p:sp>
                  <p:pic>
                    <p:nvPicPr>
                      <p:cNvPr id="420" name="Picture 191"/>
                      <p:cNvPicPr>
                        <a:picLocks noChangeAspect="1"/>
                      </p:cNvPicPr>
                      <p:nvPr/>
                    </p:nvPicPr>
                    <p:blipFill>
                      <a:blip r:embed="rId23">
                        <a:biLevel thresh="25000"/>
                        <a:extLst>
                          <a:ext uri="{28A0092B-C50C-407E-A947-70E740481C1C}">
                            <a14:useLocalDpi xmlns:a14="http://schemas.microsoft.com/office/drawing/2010/main" val="0"/>
                          </a:ext>
                        </a:extLst>
                      </a:blip>
                      <a:srcRect/>
                      <a:stretch>
                        <a:fillRect/>
                      </a:stretch>
                    </p:blipFill>
                    <p:spPr bwMode="auto">
                      <a:xfrm>
                        <a:off x="6165936" y="3834755"/>
                        <a:ext cx="296639" cy="296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grpSp>
              <p:nvGrpSpPr>
                <p:cNvPr id="347" name="Group 346"/>
                <p:cNvGrpSpPr/>
                <p:nvPr/>
              </p:nvGrpSpPr>
              <p:grpSpPr>
                <a:xfrm>
                  <a:off x="2082009" y="2024566"/>
                  <a:ext cx="2498759" cy="1352550"/>
                  <a:chOff x="2082009" y="2138866"/>
                  <a:chExt cx="2498759" cy="1352550"/>
                </a:xfrm>
              </p:grpSpPr>
              <p:sp>
                <p:nvSpPr>
                  <p:cNvPr id="397" name="Rectangle 396"/>
                  <p:cNvSpPr/>
                  <p:nvPr/>
                </p:nvSpPr>
                <p:spPr bwMode="auto">
                  <a:xfrm>
                    <a:off x="2082009" y="2138866"/>
                    <a:ext cx="2498759" cy="1352550"/>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algn="ctr" defTabSz="913927" eaLnBrk="1" hangingPunct="1">
                      <a:lnSpc>
                        <a:spcPct val="90000"/>
                      </a:lnSpc>
                      <a:spcBef>
                        <a:spcPts val="0"/>
                      </a:spcBef>
                      <a:spcAft>
                        <a:spcPts val="0"/>
                      </a:spcAft>
                      <a:defRPr/>
                    </a:pPr>
                    <a:r>
                      <a:rPr lang="en-US" sz="12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Integration</a:t>
                    </a:r>
                  </a:p>
                </p:txBody>
              </p:sp>
              <p:grpSp>
                <p:nvGrpSpPr>
                  <p:cNvPr id="398" name="Group 397"/>
                  <p:cNvGrpSpPr/>
                  <p:nvPr/>
                </p:nvGrpSpPr>
                <p:grpSpPr>
                  <a:xfrm>
                    <a:off x="2198592" y="2559624"/>
                    <a:ext cx="2237004" cy="836418"/>
                    <a:chOff x="2198592" y="2559624"/>
                    <a:chExt cx="2237004" cy="836418"/>
                  </a:xfrm>
                </p:grpSpPr>
                <p:grpSp>
                  <p:nvGrpSpPr>
                    <p:cNvPr id="399" name="Group 398"/>
                    <p:cNvGrpSpPr/>
                    <p:nvPr/>
                  </p:nvGrpSpPr>
                  <p:grpSpPr>
                    <a:xfrm>
                      <a:off x="3513173" y="2559624"/>
                      <a:ext cx="922423" cy="301625"/>
                      <a:chOff x="3425188" y="2480831"/>
                      <a:chExt cx="922423" cy="301625"/>
                    </a:xfrm>
                  </p:grpSpPr>
                  <p:sp>
                    <p:nvSpPr>
                      <p:cNvPr id="409" name="TextBox 408"/>
                      <p:cNvSpPr txBox="1"/>
                      <p:nvPr/>
                    </p:nvSpPr>
                    <p:spPr bwMode="auto">
                      <a:xfrm>
                        <a:off x="3803029" y="2480831"/>
                        <a:ext cx="54458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BizTalk</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Services</a:t>
                        </a:r>
                      </a:p>
                    </p:txBody>
                  </p:sp>
                  <p:pic>
                    <p:nvPicPr>
                      <p:cNvPr id="410" name="Picture 214" descr="BizTalk Services.png"/>
                      <p:cNvPicPr>
                        <a:picLocks noChangeAspect="1"/>
                      </p:cNvPicPr>
                      <p:nvPr/>
                    </p:nvPicPr>
                    <p:blipFill>
                      <a:blip r:embed="rId24">
                        <a:biLevel thresh="25000"/>
                        <a:extLst>
                          <a:ext uri="{28A0092B-C50C-407E-A947-70E740481C1C}">
                            <a14:useLocalDpi xmlns:a14="http://schemas.microsoft.com/office/drawing/2010/main" val="0"/>
                          </a:ext>
                        </a:extLst>
                      </a:blip>
                      <a:srcRect/>
                      <a:stretch>
                        <a:fillRect/>
                      </a:stretch>
                    </p:blipFill>
                    <p:spPr bwMode="auto">
                      <a:xfrm>
                        <a:off x="3425188" y="2484570"/>
                        <a:ext cx="293830" cy="294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00" name="Group 399"/>
                    <p:cNvGrpSpPr/>
                    <p:nvPr/>
                  </p:nvGrpSpPr>
                  <p:grpSpPr>
                    <a:xfrm>
                      <a:off x="2198592" y="3094417"/>
                      <a:ext cx="1020311" cy="301625"/>
                      <a:chOff x="2319949" y="3019151"/>
                      <a:chExt cx="1020311" cy="301625"/>
                    </a:xfrm>
                  </p:grpSpPr>
                  <p:sp>
                    <p:nvSpPr>
                      <p:cNvPr id="407" name="TextBox 406"/>
                      <p:cNvSpPr txBox="1"/>
                      <p:nvPr/>
                    </p:nvSpPr>
                    <p:spPr bwMode="auto">
                      <a:xfrm>
                        <a:off x="2681448" y="3019151"/>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Hybrid</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Connections</a:t>
                        </a:r>
                      </a:p>
                    </p:txBody>
                  </p:sp>
                  <p:pic>
                    <p:nvPicPr>
                      <p:cNvPr id="408" name="Picture 216" descr="Hybrid Connections (BizTalk).png"/>
                      <p:cNvPicPr>
                        <a:picLocks noChangeAspect="1"/>
                      </p:cNvPicPr>
                      <p:nvPr/>
                    </p:nvPicPr>
                    <p:blipFill>
                      <a:blip r:embed="rId25">
                        <a:biLevel thresh="25000"/>
                        <a:extLst>
                          <a:ext uri="{28A0092B-C50C-407E-A947-70E740481C1C}">
                            <a14:useLocalDpi xmlns:a14="http://schemas.microsoft.com/office/drawing/2010/main" val="0"/>
                          </a:ext>
                        </a:extLst>
                      </a:blip>
                      <a:srcRect/>
                      <a:stretch>
                        <a:fillRect/>
                      </a:stretch>
                    </p:blipFill>
                    <p:spPr bwMode="auto">
                      <a:xfrm>
                        <a:off x="2319949" y="3023735"/>
                        <a:ext cx="292141" cy="292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01" name="Group 400"/>
                    <p:cNvGrpSpPr/>
                    <p:nvPr/>
                  </p:nvGrpSpPr>
                  <p:grpSpPr>
                    <a:xfrm>
                      <a:off x="3521521" y="3094417"/>
                      <a:ext cx="869624" cy="301625"/>
                      <a:chOff x="3433536" y="3015624"/>
                      <a:chExt cx="869624" cy="301625"/>
                    </a:xfrm>
                  </p:grpSpPr>
                  <p:sp>
                    <p:nvSpPr>
                      <p:cNvPr id="405" name="TextBox 404"/>
                      <p:cNvSpPr txBox="1"/>
                      <p:nvPr/>
                    </p:nvSpPr>
                    <p:spPr bwMode="auto">
                      <a:xfrm>
                        <a:off x="3788740" y="3015624"/>
                        <a:ext cx="514420"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Service</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Bus</a:t>
                        </a:r>
                      </a:p>
                    </p:txBody>
                  </p:sp>
                  <p:pic>
                    <p:nvPicPr>
                      <p:cNvPr id="406" name="Picture 218" descr="Service Bus.png"/>
                      <p:cNvPicPr>
                        <a:picLocks noChangeAspect="1"/>
                      </p:cNvPicPr>
                      <p:nvPr/>
                    </p:nvPicPr>
                    <p:blipFill>
                      <a:blip r:embed="rId26">
                        <a:biLevel thresh="25000"/>
                        <a:extLst>
                          <a:ext uri="{28A0092B-C50C-407E-A947-70E740481C1C}">
                            <a14:useLocalDpi xmlns:a14="http://schemas.microsoft.com/office/drawing/2010/main" val="0"/>
                          </a:ext>
                        </a:extLst>
                      </a:blip>
                      <a:srcRect/>
                      <a:stretch>
                        <a:fillRect/>
                      </a:stretch>
                    </p:blipFill>
                    <p:spPr bwMode="auto">
                      <a:xfrm>
                        <a:off x="3433536" y="3020078"/>
                        <a:ext cx="292402" cy="292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02" name="Group 401"/>
                    <p:cNvGrpSpPr/>
                    <p:nvPr/>
                  </p:nvGrpSpPr>
                  <p:grpSpPr>
                    <a:xfrm>
                      <a:off x="2198592" y="2560418"/>
                      <a:ext cx="1020559" cy="300037"/>
                      <a:chOff x="2319701" y="2482223"/>
                      <a:chExt cx="1020559" cy="300037"/>
                    </a:xfrm>
                  </p:grpSpPr>
                  <p:sp>
                    <p:nvSpPr>
                      <p:cNvPr id="403" name="TextBox 402"/>
                      <p:cNvSpPr txBox="1"/>
                      <p:nvPr/>
                    </p:nvSpPr>
                    <p:spPr bwMode="auto">
                      <a:xfrm>
                        <a:off x="2681448" y="2482223"/>
                        <a:ext cx="658812" cy="300037"/>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Storage</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Queues</a:t>
                        </a:r>
                      </a:p>
                    </p:txBody>
                  </p:sp>
                  <p:pic>
                    <p:nvPicPr>
                      <p:cNvPr id="404" name="Picture 220" descr="Storage queue.png"/>
                      <p:cNvPicPr>
                        <a:picLocks noChangeAspect="1"/>
                      </p:cNvPicPr>
                      <p:nvPr/>
                    </p:nvPicPr>
                    <p:blipFill>
                      <a:blip r:embed="rId27">
                        <a:biLevel thresh="25000"/>
                        <a:extLst>
                          <a:ext uri="{28A0092B-C50C-407E-A947-70E740481C1C}">
                            <a14:useLocalDpi xmlns:a14="http://schemas.microsoft.com/office/drawing/2010/main" val="0"/>
                          </a:ext>
                        </a:extLst>
                      </a:blip>
                      <a:srcRect/>
                      <a:stretch>
                        <a:fillRect/>
                      </a:stretch>
                    </p:blipFill>
                    <p:spPr bwMode="auto">
                      <a:xfrm>
                        <a:off x="2319701" y="2485765"/>
                        <a:ext cx="292636" cy="292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grpSp>
              <p:nvGrpSpPr>
                <p:cNvPr id="348" name="Group 347"/>
                <p:cNvGrpSpPr/>
                <p:nvPr/>
              </p:nvGrpSpPr>
              <p:grpSpPr>
                <a:xfrm>
                  <a:off x="7683226" y="2024565"/>
                  <a:ext cx="2771024" cy="2304637"/>
                  <a:chOff x="7683226" y="2138865"/>
                  <a:chExt cx="2771024" cy="2304637"/>
                </a:xfrm>
              </p:grpSpPr>
              <p:sp>
                <p:nvSpPr>
                  <p:cNvPr id="377" name="Rectangle 376"/>
                  <p:cNvSpPr/>
                  <p:nvPr/>
                </p:nvSpPr>
                <p:spPr bwMode="auto">
                  <a:xfrm>
                    <a:off x="7683226" y="2138865"/>
                    <a:ext cx="2771024" cy="2304637"/>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algn="ctr" defTabSz="913927" eaLnBrk="1" hangingPunct="1">
                      <a:lnSpc>
                        <a:spcPct val="90000"/>
                      </a:lnSpc>
                      <a:spcBef>
                        <a:spcPts val="0"/>
                      </a:spcBef>
                      <a:spcAft>
                        <a:spcPts val="0"/>
                      </a:spcAft>
                      <a:defRPr/>
                    </a:pPr>
                    <a:r>
                      <a:rPr lang="en-US" sz="12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Data</a:t>
                    </a:r>
                  </a:p>
                </p:txBody>
              </p:sp>
              <p:grpSp>
                <p:nvGrpSpPr>
                  <p:cNvPr id="378" name="Group 377"/>
                  <p:cNvGrpSpPr/>
                  <p:nvPr/>
                </p:nvGrpSpPr>
                <p:grpSpPr>
                  <a:xfrm>
                    <a:off x="7845950" y="2595968"/>
                    <a:ext cx="2445576" cy="1553509"/>
                    <a:chOff x="7799957" y="2595968"/>
                    <a:chExt cx="2445576" cy="1553509"/>
                  </a:xfrm>
                </p:grpSpPr>
                <p:grpSp>
                  <p:nvGrpSpPr>
                    <p:cNvPr id="379" name="Group 387"/>
                    <p:cNvGrpSpPr>
                      <a:grpSpLocks/>
                    </p:cNvGrpSpPr>
                    <p:nvPr/>
                  </p:nvGrpSpPr>
                  <p:grpSpPr bwMode="auto">
                    <a:xfrm>
                      <a:off x="7799957" y="2595969"/>
                      <a:ext cx="1016185" cy="301066"/>
                      <a:chOff x="8369631" y="3448242"/>
                      <a:chExt cx="1016411" cy="301033"/>
                    </a:xfrm>
                  </p:grpSpPr>
                  <p:sp>
                    <p:nvSpPr>
                      <p:cNvPr id="395" name="TextBox 394"/>
                      <p:cNvSpPr txBox="1"/>
                      <p:nvPr/>
                    </p:nvSpPr>
                    <p:spPr>
                      <a:xfrm>
                        <a:off x="8727084" y="3448242"/>
                        <a:ext cx="658958" cy="30000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SQL</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Database</a:t>
                        </a:r>
                      </a:p>
                    </p:txBody>
                  </p:sp>
                  <p:pic>
                    <p:nvPicPr>
                      <p:cNvPr id="396" name="Picture 171"/>
                      <p:cNvPicPr>
                        <a:picLocks noChangeAspect="1"/>
                      </p:cNvPicPr>
                      <p:nvPr/>
                    </p:nvPicPr>
                    <p:blipFill>
                      <a:blip r:embed="rId28">
                        <a:biLevel thresh="25000"/>
                        <a:extLst>
                          <a:ext uri="{28A0092B-C50C-407E-A947-70E740481C1C}">
                            <a14:useLocalDpi xmlns:a14="http://schemas.microsoft.com/office/drawing/2010/main" val="0"/>
                          </a:ext>
                        </a:extLst>
                      </a:blip>
                      <a:srcRect/>
                      <a:stretch>
                        <a:fillRect/>
                      </a:stretch>
                    </p:blipFill>
                    <p:spPr bwMode="auto">
                      <a:xfrm>
                        <a:off x="8369631" y="3452466"/>
                        <a:ext cx="296809" cy="296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80" name="Group 389"/>
                    <p:cNvGrpSpPr>
                      <a:grpSpLocks/>
                    </p:cNvGrpSpPr>
                    <p:nvPr/>
                  </p:nvGrpSpPr>
                  <p:grpSpPr bwMode="auto">
                    <a:xfrm>
                      <a:off x="7803051" y="3832282"/>
                      <a:ext cx="1013093" cy="300038"/>
                      <a:chOff x="8372726" y="4684418"/>
                      <a:chExt cx="1013318" cy="300005"/>
                    </a:xfrm>
                  </p:grpSpPr>
                  <p:sp>
                    <p:nvSpPr>
                      <p:cNvPr id="393" name="TextBox 392"/>
                      <p:cNvSpPr txBox="1"/>
                      <p:nvPr/>
                    </p:nvSpPr>
                    <p:spPr>
                      <a:xfrm>
                        <a:off x="8727084" y="4684418"/>
                        <a:ext cx="658960" cy="30000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err="1">
                            <a:gradFill>
                              <a:gsLst>
                                <a:gs pos="76250">
                                  <a:srgbClr val="FFFFFF"/>
                                </a:gs>
                                <a:gs pos="31000">
                                  <a:srgbClr val="FFFFFF"/>
                                </a:gs>
                              </a:gsLst>
                              <a:lin ang="5400000" scaled="0"/>
                            </a:gradFill>
                          </a:rPr>
                          <a:t>DocumentDB</a:t>
                        </a:r>
                        <a:endParaRPr lang="en-US" kern="0" dirty="0">
                          <a:gradFill>
                            <a:gsLst>
                              <a:gs pos="76250">
                                <a:srgbClr val="FFFFFF"/>
                              </a:gs>
                              <a:gs pos="31000">
                                <a:srgbClr val="FFFFFF"/>
                              </a:gs>
                            </a:gsLst>
                            <a:lin ang="5400000" scaled="0"/>
                          </a:gradFill>
                        </a:endParaRPr>
                      </a:p>
                    </p:txBody>
                  </p:sp>
                  <p:pic>
                    <p:nvPicPr>
                      <p:cNvPr id="394" name="Picture 173"/>
                      <p:cNvPicPr>
                        <a:picLocks noChangeAspect="1"/>
                      </p:cNvPicPr>
                      <p:nvPr/>
                    </p:nvPicPr>
                    <p:blipFill>
                      <a:blip r:embed="rId29">
                        <a:biLevel thresh="25000"/>
                        <a:extLst>
                          <a:ext uri="{28A0092B-C50C-407E-A947-70E740481C1C}">
                            <a14:useLocalDpi xmlns:a14="http://schemas.microsoft.com/office/drawing/2010/main" val="0"/>
                          </a:ext>
                        </a:extLst>
                      </a:blip>
                      <a:srcRect/>
                      <a:stretch>
                        <a:fillRect/>
                      </a:stretch>
                    </p:blipFill>
                    <p:spPr bwMode="auto">
                      <a:xfrm>
                        <a:off x="8372726" y="4693804"/>
                        <a:ext cx="290620" cy="290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81" name="Group 390"/>
                    <p:cNvGrpSpPr>
                      <a:grpSpLocks/>
                    </p:cNvGrpSpPr>
                    <p:nvPr/>
                  </p:nvGrpSpPr>
                  <p:grpSpPr bwMode="auto">
                    <a:xfrm>
                      <a:off x="7803720" y="3204660"/>
                      <a:ext cx="1012423" cy="309349"/>
                      <a:chOff x="8373395" y="4056866"/>
                      <a:chExt cx="1012648" cy="309315"/>
                    </a:xfrm>
                  </p:grpSpPr>
                  <p:sp>
                    <p:nvSpPr>
                      <p:cNvPr id="391" name="TextBox 390"/>
                      <p:cNvSpPr txBox="1"/>
                      <p:nvPr/>
                    </p:nvSpPr>
                    <p:spPr>
                      <a:xfrm>
                        <a:off x="8727084" y="4056866"/>
                        <a:ext cx="658959" cy="301592"/>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err="1">
                            <a:gradFill>
                              <a:gsLst>
                                <a:gs pos="76250">
                                  <a:srgbClr val="FFFFFF"/>
                                </a:gs>
                                <a:gs pos="31000">
                                  <a:srgbClr val="FFFFFF"/>
                                </a:gs>
                              </a:gsLst>
                              <a:lin ang="5400000" scaled="0"/>
                            </a:gradFill>
                          </a:rPr>
                          <a:t>Redis</a:t>
                        </a:r>
                        <a:r>
                          <a:rPr lang="en-US" kern="0" dirty="0">
                            <a:gradFill>
                              <a:gsLst>
                                <a:gs pos="76250">
                                  <a:srgbClr val="FFFFFF"/>
                                </a:gs>
                                <a:gs pos="31000">
                                  <a:srgbClr val="FFFFFF"/>
                                </a:gs>
                              </a:gsLst>
                              <a:lin ang="5400000" scaled="0"/>
                            </a:gradFill>
                          </a:rPr>
                          <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Cache</a:t>
                        </a:r>
                      </a:p>
                    </p:txBody>
                  </p:sp>
                  <p:pic>
                    <p:nvPicPr>
                      <p:cNvPr id="392" name="Picture 175"/>
                      <p:cNvPicPr>
                        <a:picLocks noChangeAspect="1"/>
                      </p:cNvPicPr>
                      <p:nvPr/>
                    </p:nvPicPr>
                    <p:blipFill>
                      <a:blip r:embed="rId30">
                        <a:biLevel thresh="25000"/>
                        <a:extLst>
                          <a:ext uri="{28A0092B-C50C-407E-A947-70E740481C1C}">
                            <a14:useLocalDpi xmlns:a14="http://schemas.microsoft.com/office/drawing/2010/main" val="0"/>
                          </a:ext>
                        </a:extLst>
                      </a:blip>
                      <a:srcRect/>
                      <a:stretch>
                        <a:fillRect/>
                      </a:stretch>
                    </p:blipFill>
                    <p:spPr bwMode="auto">
                      <a:xfrm>
                        <a:off x="8373395" y="4076899"/>
                        <a:ext cx="289282" cy="289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82" name="Group 391"/>
                    <p:cNvGrpSpPr>
                      <a:grpSpLocks/>
                    </p:cNvGrpSpPr>
                    <p:nvPr/>
                  </p:nvGrpSpPr>
                  <p:grpSpPr bwMode="auto">
                    <a:xfrm>
                      <a:off x="9163663" y="3193851"/>
                      <a:ext cx="1081869" cy="331906"/>
                      <a:chOff x="9733640" y="4046058"/>
                      <a:chExt cx="1082109" cy="331869"/>
                    </a:xfrm>
                  </p:grpSpPr>
                  <p:sp>
                    <p:nvSpPr>
                      <p:cNvPr id="389" name="TextBox 388"/>
                      <p:cNvSpPr txBox="1"/>
                      <p:nvPr/>
                    </p:nvSpPr>
                    <p:spPr>
                      <a:xfrm>
                        <a:off x="10156790" y="4061991"/>
                        <a:ext cx="658959" cy="300004"/>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Search</a:t>
                        </a:r>
                      </a:p>
                    </p:txBody>
                  </p:sp>
                  <p:pic>
                    <p:nvPicPr>
                      <p:cNvPr id="390" name="Picture 177"/>
                      <p:cNvPicPr>
                        <a:picLocks noChangeAspect="1"/>
                      </p:cNvPicPr>
                      <p:nvPr/>
                    </p:nvPicPr>
                    <p:blipFill>
                      <a:blip r:embed="rId31">
                        <a:biLevel thresh="25000"/>
                        <a:extLst>
                          <a:ext uri="{28A0092B-C50C-407E-A947-70E740481C1C}">
                            <a14:useLocalDpi xmlns:a14="http://schemas.microsoft.com/office/drawing/2010/main" val="0"/>
                          </a:ext>
                        </a:extLst>
                      </a:blip>
                      <a:srcRect/>
                      <a:stretch>
                        <a:fillRect/>
                      </a:stretch>
                    </p:blipFill>
                    <p:spPr bwMode="auto">
                      <a:xfrm>
                        <a:off x="9733640" y="4046058"/>
                        <a:ext cx="331871" cy="331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83" name="Group 392"/>
                    <p:cNvGrpSpPr>
                      <a:grpSpLocks/>
                    </p:cNvGrpSpPr>
                    <p:nvPr/>
                  </p:nvGrpSpPr>
                  <p:grpSpPr bwMode="auto">
                    <a:xfrm>
                      <a:off x="9193207" y="3828827"/>
                      <a:ext cx="1052326" cy="320650"/>
                      <a:chOff x="9763191" y="4680964"/>
                      <a:chExt cx="1052560" cy="320615"/>
                    </a:xfrm>
                  </p:grpSpPr>
                  <p:sp>
                    <p:nvSpPr>
                      <p:cNvPr id="387" name="TextBox 386"/>
                      <p:cNvSpPr txBox="1"/>
                      <p:nvPr/>
                    </p:nvSpPr>
                    <p:spPr>
                      <a:xfrm>
                        <a:off x="10156791" y="4693638"/>
                        <a:ext cx="658960" cy="301592"/>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Tables</a:t>
                        </a:r>
                      </a:p>
                    </p:txBody>
                  </p:sp>
                  <p:pic>
                    <p:nvPicPr>
                      <p:cNvPr id="388" name="Picture 179" descr="Storage table.png"/>
                      <p:cNvPicPr>
                        <a:picLocks noChangeAspect="1"/>
                      </p:cNvPicPr>
                      <p:nvPr/>
                    </p:nvPicPr>
                    <p:blipFill>
                      <a:blip r:embed="rId32">
                        <a:biLevel thresh="25000"/>
                        <a:extLst>
                          <a:ext uri="{28A0092B-C50C-407E-A947-70E740481C1C}">
                            <a14:useLocalDpi xmlns:a14="http://schemas.microsoft.com/office/drawing/2010/main" val="0"/>
                          </a:ext>
                        </a:extLst>
                      </a:blip>
                      <a:srcRect/>
                      <a:stretch>
                        <a:fillRect/>
                      </a:stretch>
                    </p:blipFill>
                    <p:spPr bwMode="auto">
                      <a:xfrm>
                        <a:off x="9763191" y="4680964"/>
                        <a:ext cx="320616" cy="320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84" name="Group 388"/>
                    <p:cNvGrpSpPr>
                      <a:grpSpLocks/>
                    </p:cNvGrpSpPr>
                    <p:nvPr/>
                  </p:nvGrpSpPr>
                  <p:grpSpPr bwMode="auto">
                    <a:xfrm>
                      <a:off x="9193207" y="2595968"/>
                      <a:ext cx="790386" cy="325437"/>
                      <a:chOff x="9763191" y="3448241"/>
                      <a:chExt cx="790562" cy="325401"/>
                    </a:xfrm>
                  </p:grpSpPr>
                  <p:pic>
                    <p:nvPicPr>
                      <p:cNvPr id="385" name="Picture 16"/>
                      <p:cNvPicPr>
                        <a:picLocks noChangeAspect="1"/>
                      </p:cNvPicPr>
                      <p:nvPr/>
                    </p:nvPicPr>
                    <p:blipFill>
                      <a:blip r:embed="rId33">
                        <a:extLst>
                          <a:ext uri="{28A0092B-C50C-407E-A947-70E740481C1C}">
                            <a14:useLocalDpi xmlns:a14="http://schemas.microsoft.com/office/drawing/2010/main" val="0"/>
                          </a:ext>
                        </a:extLst>
                      </a:blip>
                      <a:srcRect/>
                      <a:stretch>
                        <a:fillRect/>
                      </a:stretch>
                    </p:blipFill>
                    <p:spPr bwMode="auto">
                      <a:xfrm>
                        <a:off x="9763191" y="3452465"/>
                        <a:ext cx="320616" cy="290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6" name="TextBox 385"/>
                      <p:cNvSpPr txBox="1"/>
                      <p:nvPr/>
                    </p:nvSpPr>
                    <p:spPr>
                      <a:xfrm>
                        <a:off x="10156790" y="3448241"/>
                        <a:ext cx="396963" cy="325401"/>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SQL Data</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Warehouse</a:t>
                        </a:r>
                      </a:p>
                    </p:txBody>
                  </p:sp>
                </p:grpSp>
              </p:grpSp>
            </p:grpSp>
            <p:grpSp>
              <p:nvGrpSpPr>
                <p:cNvPr id="349" name="Group 348"/>
                <p:cNvGrpSpPr/>
                <p:nvPr/>
              </p:nvGrpSpPr>
              <p:grpSpPr>
                <a:xfrm>
                  <a:off x="2082009" y="543029"/>
                  <a:ext cx="2144942" cy="1371600"/>
                  <a:chOff x="2082009" y="650979"/>
                  <a:chExt cx="2144942" cy="1371600"/>
                </a:xfrm>
              </p:grpSpPr>
              <p:sp>
                <p:nvSpPr>
                  <p:cNvPr id="364" name="Rectangle 363"/>
                  <p:cNvSpPr/>
                  <p:nvPr/>
                </p:nvSpPr>
                <p:spPr bwMode="auto">
                  <a:xfrm>
                    <a:off x="2082009" y="650979"/>
                    <a:ext cx="2144942" cy="1371600"/>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algn="ctr" defTabSz="913927" eaLnBrk="1" hangingPunct="1">
                      <a:lnSpc>
                        <a:spcPct val="90000"/>
                      </a:lnSpc>
                      <a:spcBef>
                        <a:spcPts val="0"/>
                      </a:spcBef>
                      <a:spcAft>
                        <a:spcPts val="0"/>
                      </a:spcAft>
                      <a:defRPr/>
                    </a:pPr>
                    <a:r>
                      <a:rPr lang="en-US" sz="12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Compute</a:t>
                    </a:r>
                  </a:p>
                </p:txBody>
              </p:sp>
              <p:grpSp>
                <p:nvGrpSpPr>
                  <p:cNvPr id="365" name="Group 364"/>
                  <p:cNvGrpSpPr/>
                  <p:nvPr/>
                </p:nvGrpSpPr>
                <p:grpSpPr>
                  <a:xfrm>
                    <a:off x="2209151" y="1044910"/>
                    <a:ext cx="889842" cy="301625"/>
                    <a:chOff x="2315921" y="978921"/>
                    <a:chExt cx="889842" cy="301625"/>
                  </a:xfrm>
                </p:grpSpPr>
                <p:sp>
                  <p:nvSpPr>
                    <p:cNvPr id="375" name="TextBox 374"/>
                    <p:cNvSpPr txBox="1"/>
                    <p:nvPr/>
                  </p:nvSpPr>
                  <p:spPr bwMode="auto">
                    <a:xfrm>
                      <a:off x="2678517" y="978921"/>
                      <a:ext cx="527246"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Cloud</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Services</a:t>
                      </a:r>
                    </a:p>
                  </p:txBody>
                </p:sp>
                <p:pic>
                  <p:nvPicPr>
                    <p:cNvPr id="376" name="Picture 145"/>
                    <p:cNvPicPr>
                      <a:picLocks noChangeAspect="1"/>
                    </p:cNvPicPr>
                    <p:nvPr/>
                  </p:nvPicPr>
                  <p:blipFill>
                    <a:blip r:embed="rId34">
                      <a:biLevel thresh="25000"/>
                      <a:extLst>
                        <a:ext uri="{28A0092B-C50C-407E-A947-70E740481C1C}">
                          <a14:useLocalDpi xmlns:a14="http://schemas.microsoft.com/office/drawing/2010/main" val="0"/>
                        </a:ext>
                      </a:extLst>
                    </a:blip>
                    <a:srcRect/>
                    <a:stretch>
                      <a:fillRect/>
                    </a:stretch>
                  </p:blipFill>
                  <p:spPr bwMode="auto">
                    <a:xfrm>
                      <a:off x="2315921" y="984779"/>
                      <a:ext cx="289808" cy="289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6" name="Group 365"/>
                  <p:cNvGrpSpPr/>
                  <p:nvPr/>
                </p:nvGrpSpPr>
                <p:grpSpPr>
                  <a:xfrm>
                    <a:off x="2209151" y="1617332"/>
                    <a:ext cx="751241" cy="303647"/>
                    <a:chOff x="2355344" y="1558000"/>
                    <a:chExt cx="751241" cy="303647"/>
                  </a:xfrm>
                </p:grpSpPr>
                <p:sp>
                  <p:nvSpPr>
                    <p:cNvPr id="373" name="TextBox 372"/>
                    <p:cNvSpPr txBox="1"/>
                    <p:nvPr/>
                  </p:nvSpPr>
                  <p:spPr bwMode="auto">
                    <a:xfrm>
                      <a:off x="2722967" y="1559012"/>
                      <a:ext cx="383618" cy="301624"/>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Batch</a:t>
                      </a:r>
                    </a:p>
                  </p:txBody>
                </p:sp>
                <p:pic>
                  <p:nvPicPr>
                    <p:cNvPr id="374" name="Picture 147"/>
                    <p:cNvPicPr>
                      <a:picLocks noChangeAspect="1"/>
                    </p:cNvPicPr>
                    <p:nvPr/>
                  </p:nvPicPr>
                  <p:blipFill>
                    <a:blip r:embed="rId35">
                      <a:biLevel thresh="25000"/>
                      <a:extLst>
                        <a:ext uri="{28A0092B-C50C-407E-A947-70E740481C1C}">
                          <a14:useLocalDpi xmlns:a14="http://schemas.microsoft.com/office/drawing/2010/main" val="0"/>
                        </a:ext>
                      </a:extLst>
                    </a:blip>
                    <a:srcRect/>
                    <a:stretch>
                      <a:fillRect/>
                    </a:stretch>
                  </p:blipFill>
                  <p:spPr bwMode="auto">
                    <a:xfrm>
                      <a:off x="2355344" y="1558000"/>
                      <a:ext cx="303542" cy="30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7" name="Group 366"/>
                  <p:cNvGrpSpPr/>
                  <p:nvPr/>
                </p:nvGrpSpPr>
                <p:grpSpPr>
                  <a:xfrm>
                    <a:off x="3226725" y="1617332"/>
                    <a:ext cx="865731" cy="301625"/>
                    <a:chOff x="3193533" y="1551343"/>
                    <a:chExt cx="865731" cy="301625"/>
                  </a:xfrm>
                </p:grpSpPr>
                <p:sp>
                  <p:nvSpPr>
                    <p:cNvPr id="371" name="TextBox 370"/>
                    <p:cNvSpPr txBox="1"/>
                    <p:nvPr/>
                  </p:nvSpPr>
                  <p:spPr bwMode="auto">
                    <a:xfrm>
                      <a:off x="3554337" y="1551343"/>
                      <a:ext cx="504927"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Remote </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App</a:t>
                      </a:r>
                    </a:p>
                  </p:txBody>
                </p:sp>
                <p:pic>
                  <p:nvPicPr>
                    <p:cNvPr id="372" name="Picture 149"/>
                    <p:cNvPicPr>
                      <a:picLocks noChangeAspect="1"/>
                    </p:cNvPicPr>
                    <p:nvPr/>
                  </p:nvPicPr>
                  <p:blipFill>
                    <a:blip r:embed="rId36">
                      <a:biLevel thresh="25000"/>
                      <a:extLst>
                        <a:ext uri="{28A0092B-C50C-407E-A947-70E740481C1C}">
                          <a14:useLocalDpi xmlns:a14="http://schemas.microsoft.com/office/drawing/2010/main" val="0"/>
                        </a:ext>
                      </a:extLst>
                    </a:blip>
                    <a:srcRect/>
                    <a:stretch>
                      <a:fillRect/>
                    </a:stretch>
                  </p:blipFill>
                  <p:spPr bwMode="auto">
                    <a:xfrm>
                      <a:off x="3193533" y="1556274"/>
                      <a:ext cx="291661" cy="29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8" name="Group 367"/>
                  <p:cNvGrpSpPr/>
                  <p:nvPr/>
                </p:nvGrpSpPr>
                <p:grpSpPr>
                  <a:xfrm>
                    <a:off x="3226725" y="1046498"/>
                    <a:ext cx="873084" cy="300037"/>
                    <a:chOff x="3380111" y="980440"/>
                    <a:chExt cx="873084" cy="300037"/>
                  </a:xfrm>
                </p:grpSpPr>
                <p:sp>
                  <p:nvSpPr>
                    <p:cNvPr id="369" name="TextBox 368"/>
                    <p:cNvSpPr txBox="1"/>
                    <p:nvPr/>
                  </p:nvSpPr>
                  <p:spPr bwMode="auto">
                    <a:xfrm>
                      <a:off x="3723011" y="980440"/>
                      <a:ext cx="530184" cy="300037"/>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Service</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Fabric</a:t>
                      </a:r>
                    </a:p>
                  </p:txBody>
                </p:sp>
                <p:sp>
                  <p:nvSpPr>
                    <p:cNvPr id="370" name="Freeform 369"/>
                    <p:cNvSpPr/>
                    <p:nvPr/>
                  </p:nvSpPr>
                  <p:spPr bwMode="auto">
                    <a:xfrm>
                      <a:off x="3380111" y="993933"/>
                      <a:ext cx="282575" cy="273050"/>
                    </a:xfrm>
                    <a:custGeom>
                      <a:avLst/>
                      <a:gdLst>
                        <a:gd name="connsiteX0" fmla="*/ 284961 w 673895"/>
                        <a:gd name="connsiteY0" fmla="*/ 158165 h 647702"/>
                        <a:gd name="connsiteX1" fmla="*/ 170786 w 673895"/>
                        <a:gd name="connsiteY1" fmla="*/ 242195 h 647702"/>
                        <a:gd name="connsiteX2" fmla="*/ 176214 w 673895"/>
                        <a:gd name="connsiteY2" fmla="*/ 269082 h 647702"/>
                        <a:gd name="connsiteX3" fmla="*/ 150408 w 673895"/>
                        <a:gd name="connsiteY3" fmla="*/ 331383 h 647702"/>
                        <a:gd name="connsiteX4" fmla="*/ 146443 w 673895"/>
                        <a:gd name="connsiteY4" fmla="*/ 334057 h 647702"/>
                        <a:gd name="connsiteX5" fmla="*/ 192422 w 673895"/>
                        <a:gd name="connsiteY5" fmla="*/ 472837 h 647702"/>
                        <a:gd name="connsiteX6" fmla="*/ 220034 w 673895"/>
                        <a:gd name="connsiteY6" fmla="*/ 478412 h 647702"/>
                        <a:gd name="connsiteX7" fmla="*/ 248039 w 673895"/>
                        <a:gd name="connsiteY7" fmla="*/ 497294 h 647702"/>
                        <a:gd name="connsiteX8" fmla="*/ 265572 w 673895"/>
                        <a:gd name="connsiteY8" fmla="*/ 523298 h 647702"/>
                        <a:gd name="connsiteX9" fmla="*/ 408956 w 673895"/>
                        <a:gd name="connsiteY9" fmla="*/ 523298 h 647702"/>
                        <a:gd name="connsiteX10" fmla="*/ 417479 w 673895"/>
                        <a:gd name="connsiteY10" fmla="*/ 505571 h 647702"/>
                        <a:gd name="connsiteX11" fmla="*/ 456243 w 673895"/>
                        <a:gd name="connsiteY11" fmla="*/ 473649 h 647702"/>
                        <a:gd name="connsiteX12" fmla="*/ 488887 w 673895"/>
                        <a:gd name="connsiteY12" fmla="*/ 467058 h 647702"/>
                        <a:gd name="connsiteX13" fmla="*/ 531395 w 673895"/>
                        <a:gd name="connsiteY13" fmla="*/ 334333 h 647702"/>
                        <a:gd name="connsiteX14" fmla="*/ 523487 w 673895"/>
                        <a:gd name="connsiteY14" fmla="*/ 329002 h 647702"/>
                        <a:gd name="connsiteX15" fmla="*/ 497681 w 673895"/>
                        <a:gd name="connsiteY15" fmla="*/ 266701 h 647702"/>
                        <a:gd name="connsiteX16" fmla="*/ 501673 w 673895"/>
                        <a:gd name="connsiteY16" fmla="*/ 246929 h 647702"/>
                        <a:gd name="connsiteX17" fmla="*/ 384346 w 673895"/>
                        <a:gd name="connsiteY17" fmla="*/ 159653 h 647702"/>
                        <a:gd name="connsiteX18" fmla="*/ 370052 w 673895"/>
                        <a:gd name="connsiteY18" fmla="*/ 169290 h 647702"/>
                        <a:gd name="connsiteX19" fmla="*/ 335757 w 673895"/>
                        <a:gd name="connsiteY19" fmla="*/ 176214 h 647702"/>
                        <a:gd name="connsiteX20" fmla="*/ 301462 w 673895"/>
                        <a:gd name="connsiteY20" fmla="*/ 169290 h 647702"/>
                        <a:gd name="connsiteX21" fmla="*/ 335757 w 673895"/>
                        <a:gd name="connsiteY21" fmla="*/ 0 h 647702"/>
                        <a:gd name="connsiteX22" fmla="*/ 423864 w 673895"/>
                        <a:gd name="connsiteY22" fmla="*/ 88107 h 647702"/>
                        <a:gd name="connsiteX23" fmla="*/ 420253 w 673895"/>
                        <a:gd name="connsiteY23" fmla="*/ 105993 h 647702"/>
                        <a:gd name="connsiteX24" fmla="*/ 538728 w 673895"/>
                        <a:gd name="connsiteY24" fmla="*/ 194124 h 647702"/>
                        <a:gd name="connsiteX25" fmla="*/ 551493 w 673895"/>
                        <a:gd name="connsiteY25" fmla="*/ 185518 h 647702"/>
                        <a:gd name="connsiteX26" fmla="*/ 585788 w 673895"/>
                        <a:gd name="connsiteY26" fmla="*/ 178594 h 647702"/>
                        <a:gd name="connsiteX27" fmla="*/ 673895 w 673895"/>
                        <a:gd name="connsiteY27" fmla="*/ 266701 h 647702"/>
                        <a:gd name="connsiteX28" fmla="*/ 620083 w 673895"/>
                        <a:gd name="connsiteY28" fmla="*/ 347884 h 647702"/>
                        <a:gd name="connsiteX29" fmla="*/ 593016 w 673895"/>
                        <a:gd name="connsiteY29" fmla="*/ 353349 h 647702"/>
                        <a:gd name="connsiteX30" fmla="*/ 549222 w 673895"/>
                        <a:gd name="connsiteY30" fmla="*/ 490092 h 647702"/>
                        <a:gd name="connsiteX31" fmla="*/ 552839 w 673895"/>
                        <a:gd name="connsiteY31" fmla="*/ 492531 h 647702"/>
                        <a:gd name="connsiteX32" fmla="*/ 578645 w 673895"/>
                        <a:gd name="connsiteY32" fmla="*/ 554832 h 647702"/>
                        <a:gd name="connsiteX33" fmla="*/ 490538 w 673895"/>
                        <a:gd name="connsiteY33" fmla="*/ 642939 h 647702"/>
                        <a:gd name="connsiteX34" fmla="*/ 409355 w 673895"/>
                        <a:gd name="connsiteY34" fmla="*/ 589127 h 647702"/>
                        <a:gd name="connsiteX35" fmla="*/ 409084 w 673895"/>
                        <a:gd name="connsiteY35" fmla="*/ 587783 h 647702"/>
                        <a:gd name="connsiteX36" fmla="*/ 268154 w 673895"/>
                        <a:gd name="connsiteY36" fmla="*/ 587783 h 647702"/>
                        <a:gd name="connsiteX37" fmla="*/ 266921 w 673895"/>
                        <a:gd name="connsiteY37" fmla="*/ 593890 h 647702"/>
                        <a:gd name="connsiteX38" fmla="*/ 185738 w 673895"/>
                        <a:gd name="connsiteY38" fmla="*/ 647702 h 647702"/>
                        <a:gd name="connsiteX39" fmla="*/ 97631 w 673895"/>
                        <a:gd name="connsiteY39" fmla="*/ 559595 h 647702"/>
                        <a:gd name="connsiteX40" fmla="*/ 123437 w 673895"/>
                        <a:gd name="connsiteY40" fmla="*/ 497294 h 647702"/>
                        <a:gd name="connsiteX41" fmla="*/ 130921 w 673895"/>
                        <a:gd name="connsiteY41" fmla="*/ 492248 h 647702"/>
                        <a:gd name="connsiteX42" fmla="*/ 86036 w 673895"/>
                        <a:gd name="connsiteY42" fmla="*/ 356771 h 647702"/>
                        <a:gd name="connsiteX43" fmla="*/ 53812 w 673895"/>
                        <a:gd name="connsiteY43" fmla="*/ 350265 h 647702"/>
                        <a:gd name="connsiteX44" fmla="*/ 0 w 673895"/>
                        <a:gd name="connsiteY44" fmla="*/ 269082 h 647702"/>
                        <a:gd name="connsiteX45" fmla="*/ 88107 w 673895"/>
                        <a:gd name="connsiteY45" fmla="*/ 180975 h 647702"/>
                        <a:gd name="connsiteX46" fmla="*/ 122402 w 673895"/>
                        <a:gd name="connsiteY46" fmla="*/ 187899 h 647702"/>
                        <a:gd name="connsiteX47" fmla="*/ 129378 w 673895"/>
                        <a:gd name="connsiteY47" fmla="*/ 192602 h 647702"/>
                        <a:gd name="connsiteX48" fmla="*/ 250718 w 673895"/>
                        <a:gd name="connsiteY48" fmla="*/ 103300 h 647702"/>
                        <a:gd name="connsiteX49" fmla="*/ 247650 w 673895"/>
                        <a:gd name="connsiteY49" fmla="*/ 88107 h 647702"/>
                        <a:gd name="connsiteX50" fmla="*/ 335757 w 673895"/>
                        <a:gd name="connsiteY50" fmla="*/ 0 h 64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673895" h="647702">
                          <a:moveTo>
                            <a:pt x="284961" y="158165"/>
                          </a:moveTo>
                          <a:lnTo>
                            <a:pt x="170786" y="242195"/>
                          </a:lnTo>
                          <a:lnTo>
                            <a:pt x="176214" y="269082"/>
                          </a:lnTo>
                          <a:cubicBezTo>
                            <a:pt x="176214" y="293412"/>
                            <a:pt x="166353" y="315439"/>
                            <a:pt x="150408" y="331383"/>
                          </a:cubicBezTo>
                          <a:lnTo>
                            <a:pt x="146443" y="334057"/>
                          </a:lnTo>
                          <a:lnTo>
                            <a:pt x="192422" y="472837"/>
                          </a:lnTo>
                          <a:lnTo>
                            <a:pt x="220034" y="478412"/>
                          </a:lnTo>
                          <a:cubicBezTo>
                            <a:pt x="230575" y="482870"/>
                            <a:pt x="240067" y="489322"/>
                            <a:pt x="248039" y="497294"/>
                          </a:cubicBezTo>
                          <a:lnTo>
                            <a:pt x="265572" y="523298"/>
                          </a:lnTo>
                          <a:lnTo>
                            <a:pt x="408956" y="523298"/>
                          </a:lnTo>
                          <a:lnTo>
                            <a:pt x="417479" y="505571"/>
                          </a:lnTo>
                          <a:cubicBezTo>
                            <a:pt x="426979" y="491509"/>
                            <a:pt x="440432" y="480337"/>
                            <a:pt x="456243" y="473649"/>
                          </a:cubicBezTo>
                          <a:lnTo>
                            <a:pt x="488887" y="467058"/>
                          </a:lnTo>
                          <a:lnTo>
                            <a:pt x="531395" y="334333"/>
                          </a:lnTo>
                          <a:lnTo>
                            <a:pt x="523487" y="329002"/>
                          </a:lnTo>
                          <a:cubicBezTo>
                            <a:pt x="507543" y="313058"/>
                            <a:pt x="497681" y="291031"/>
                            <a:pt x="497681" y="266701"/>
                          </a:cubicBezTo>
                          <a:lnTo>
                            <a:pt x="501673" y="246929"/>
                          </a:lnTo>
                          <a:lnTo>
                            <a:pt x="384346" y="159653"/>
                          </a:lnTo>
                          <a:lnTo>
                            <a:pt x="370052" y="169290"/>
                          </a:lnTo>
                          <a:cubicBezTo>
                            <a:pt x="359511" y="173749"/>
                            <a:pt x="347922" y="176214"/>
                            <a:pt x="335757" y="176214"/>
                          </a:cubicBezTo>
                          <a:cubicBezTo>
                            <a:pt x="323592" y="176214"/>
                            <a:pt x="312003" y="173749"/>
                            <a:pt x="301462" y="169290"/>
                          </a:cubicBezTo>
                          <a:close/>
                          <a:moveTo>
                            <a:pt x="335757" y="0"/>
                          </a:moveTo>
                          <a:cubicBezTo>
                            <a:pt x="384417" y="0"/>
                            <a:pt x="423864" y="39447"/>
                            <a:pt x="423864" y="88107"/>
                          </a:cubicBezTo>
                          <a:lnTo>
                            <a:pt x="420253" y="105993"/>
                          </a:lnTo>
                          <a:lnTo>
                            <a:pt x="538728" y="194124"/>
                          </a:lnTo>
                          <a:lnTo>
                            <a:pt x="551493" y="185518"/>
                          </a:lnTo>
                          <a:cubicBezTo>
                            <a:pt x="562034" y="181059"/>
                            <a:pt x="573623" y="178594"/>
                            <a:pt x="585788" y="178594"/>
                          </a:cubicBezTo>
                          <a:cubicBezTo>
                            <a:pt x="634448" y="178594"/>
                            <a:pt x="673895" y="218041"/>
                            <a:pt x="673895" y="266701"/>
                          </a:cubicBezTo>
                          <a:cubicBezTo>
                            <a:pt x="673895" y="303196"/>
                            <a:pt x="651706" y="334509"/>
                            <a:pt x="620083" y="347884"/>
                          </a:cubicBezTo>
                          <a:lnTo>
                            <a:pt x="593016" y="353349"/>
                          </a:lnTo>
                          <a:lnTo>
                            <a:pt x="549222" y="490092"/>
                          </a:lnTo>
                          <a:lnTo>
                            <a:pt x="552839" y="492531"/>
                          </a:lnTo>
                          <a:cubicBezTo>
                            <a:pt x="568783" y="508475"/>
                            <a:pt x="578645" y="530502"/>
                            <a:pt x="578645" y="554832"/>
                          </a:cubicBezTo>
                          <a:cubicBezTo>
                            <a:pt x="578645" y="603492"/>
                            <a:pt x="539198" y="642939"/>
                            <a:pt x="490538" y="642939"/>
                          </a:cubicBezTo>
                          <a:cubicBezTo>
                            <a:pt x="454043" y="642939"/>
                            <a:pt x="422731" y="620750"/>
                            <a:pt x="409355" y="589127"/>
                          </a:cubicBezTo>
                          <a:lnTo>
                            <a:pt x="409084" y="587783"/>
                          </a:lnTo>
                          <a:lnTo>
                            <a:pt x="268154" y="587783"/>
                          </a:lnTo>
                          <a:lnTo>
                            <a:pt x="266921" y="593890"/>
                          </a:lnTo>
                          <a:cubicBezTo>
                            <a:pt x="253546" y="625513"/>
                            <a:pt x="222233" y="647702"/>
                            <a:pt x="185738" y="647702"/>
                          </a:cubicBezTo>
                          <a:cubicBezTo>
                            <a:pt x="137078" y="647702"/>
                            <a:pt x="97631" y="608255"/>
                            <a:pt x="97631" y="559595"/>
                          </a:cubicBezTo>
                          <a:cubicBezTo>
                            <a:pt x="97631" y="535265"/>
                            <a:pt x="107493" y="513238"/>
                            <a:pt x="123437" y="497294"/>
                          </a:cubicBezTo>
                          <a:lnTo>
                            <a:pt x="130921" y="492248"/>
                          </a:lnTo>
                          <a:lnTo>
                            <a:pt x="86036" y="356771"/>
                          </a:lnTo>
                          <a:lnTo>
                            <a:pt x="53812" y="350265"/>
                          </a:lnTo>
                          <a:cubicBezTo>
                            <a:pt x="22189" y="336890"/>
                            <a:pt x="0" y="305577"/>
                            <a:pt x="0" y="269082"/>
                          </a:cubicBezTo>
                          <a:cubicBezTo>
                            <a:pt x="0" y="220422"/>
                            <a:pt x="39447" y="180975"/>
                            <a:pt x="88107" y="180975"/>
                          </a:cubicBezTo>
                          <a:cubicBezTo>
                            <a:pt x="100272" y="180975"/>
                            <a:pt x="111861" y="183440"/>
                            <a:pt x="122402" y="187899"/>
                          </a:cubicBezTo>
                          <a:lnTo>
                            <a:pt x="129378" y="192602"/>
                          </a:lnTo>
                          <a:lnTo>
                            <a:pt x="250718" y="103300"/>
                          </a:lnTo>
                          <a:lnTo>
                            <a:pt x="247650" y="88107"/>
                          </a:lnTo>
                          <a:cubicBezTo>
                            <a:pt x="247650" y="39447"/>
                            <a:pt x="287097" y="0"/>
                            <a:pt x="335757" y="0"/>
                          </a:cubicBezTo>
                          <a:close/>
                        </a:path>
                      </a:pathLst>
                    </a:custGeom>
                    <a:solidFill>
                      <a:srgbClr val="FFFFFF"/>
                    </a:solidFill>
                    <a:ln w="9525" cap="flat" cmpd="sng" algn="ctr">
                      <a:solidFill>
                        <a:srgbClr val="FFFFFF"/>
                      </a:solidFill>
                      <a:prstDash val="solid"/>
                      <a:headEnd type="none" w="med" len="med"/>
                      <a:tailEnd type="none" w="med" len="med"/>
                    </a:ln>
                    <a:effectLst/>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grpSp>
            </p:grpSp>
            <p:grpSp>
              <p:nvGrpSpPr>
                <p:cNvPr id="350" name="Group 349"/>
                <p:cNvGrpSpPr/>
                <p:nvPr/>
              </p:nvGrpSpPr>
              <p:grpSpPr>
                <a:xfrm>
                  <a:off x="8203323" y="543029"/>
                  <a:ext cx="2250927" cy="1371600"/>
                  <a:chOff x="8203323" y="650979"/>
                  <a:chExt cx="2250927" cy="1371600"/>
                </a:xfrm>
              </p:grpSpPr>
              <p:sp>
                <p:nvSpPr>
                  <p:cNvPr id="351" name="Rectangle 350"/>
                  <p:cNvSpPr/>
                  <p:nvPr/>
                </p:nvSpPr>
                <p:spPr bwMode="auto">
                  <a:xfrm>
                    <a:off x="8203323" y="650979"/>
                    <a:ext cx="2250927" cy="1371600"/>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algn="ctr" defTabSz="913927" eaLnBrk="1" hangingPunct="1">
                      <a:lnSpc>
                        <a:spcPct val="90000"/>
                      </a:lnSpc>
                      <a:spcBef>
                        <a:spcPts val="0"/>
                      </a:spcBef>
                      <a:spcAft>
                        <a:spcPts val="0"/>
                      </a:spcAft>
                      <a:defRPr/>
                    </a:pPr>
                    <a:r>
                      <a:rPr lang="en-US" sz="12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Developer services</a:t>
                    </a:r>
                  </a:p>
                </p:txBody>
              </p:sp>
              <p:grpSp>
                <p:nvGrpSpPr>
                  <p:cNvPr id="352" name="Group 351"/>
                  <p:cNvGrpSpPr/>
                  <p:nvPr/>
                </p:nvGrpSpPr>
                <p:grpSpPr>
                  <a:xfrm>
                    <a:off x="8316462" y="1050815"/>
                    <a:ext cx="1048050" cy="290595"/>
                    <a:chOff x="8316462" y="1050815"/>
                    <a:chExt cx="1048050" cy="290595"/>
                  </a:xfrm>
                </p:grpSpPr>
                <p:sp>
                  <p:nvSpPr>
                    <p:cNvPr id="362" name="TextBox 361"/>
                    <p:cNvSpPr txBox="1"/>
                    <p:nvPr/>
                  </p:nvSpPr>
                  <p:spPr bwMode="auto">
                    <a:xfrm>
                      <a:off x="8694587" y="1065786"/>
                      <a:ext cx="669925" cy="2508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Visual </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Studio</a:t>
                      </a:r>
                    </a:p>
                  </p:txBody>
                </p:sp>
                <p:pic>
                  <p:nvPicPr>
                    <p:cNvPr id="363" name="Picture 167" descr="Visual Studio Online.png"/>
                    <p:cNvPicPr>
                      <a:picLocks noChangeAspect="1"/>
                    </p:cNvPicPr>
                    <p:nvPr/>
                  </p:nvPicPr>
                  <p:blipFill>
                    <a:blip r:embed="rId37">
                      <a:biLevel thresh="25000"/>
                      <a:extLst>
                        <a:ext uri="{28A0092B-C50C-407E-A947-70E740481C1C}">
                          <a14:useLocalDpi xmlns:a14="http://schemas.microsoft.com/office/drawing/2010/main" val="0"/>
                        </a:ext>
                      </a:extLst>
                    </a:blip>
                    <a:srcRect/>
                    <a:stretch>
                      <a:fillRect/>
                    </a:stretch>
                  </p:blipFill>
                  <p:spPr bwMode="auto">
                    <a:xfrm>
                      <a:off x="8316462" y="1050815"/>
                      <a:ext cx="290580" cy="29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53" name="Group 352"/>
                  <p:cNvGrpSpPr/>
                  <p:nvPr/>
                </p:nvGrpSpPr>
                <p:grpSpPr>
                  <a:xfrm>
                    <a:off x="9413978" y="1606382"/>
                    <a:ext cx="957567" cy="312845"/>
                    <a:chOff x="9413978" y="1606382"/>
                    <a:chExt cx="957567" cy="312845"/>
                  </a:xfrm>
                </p:grpSpPr>
                <p:sp>
                  <p:nvSpPr>
                    <p:cNvPr id="360" name="TextBox 359"/>
                    <p:cNvSpPr txBox="1"/>
                    <p:nvPr/>
                  </p:nvSpPr>
                  <p:spPr bwMode="auto">
                    <a:xfrm>
                      <a:off x="9712733" y="1617602"/>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Application</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Insights</a:t>
                      </a:r>
                    </a:p>
                  </p:txBody>
                </p:sp>
                <p:pic>
                  <p:nvPicPr>
                    <p:cNvPr id="361" name="Picture 169" descr="Application Insights.png"/>
                    <p:cNvPicPr>
                      <a:picLocks noChangeAspect="1"/>
                    </p:cNvPicPr>
                    <p:nvPr/>
                  </p:nvPicPr>
                  <p:blipFill>
                    <a:blip r:embed="rId38">
                      <a:biLevel thresh="25000"/>
                      <a:extLst>
                        <a:ext uri="{28A0092B-C50C-407E-A947-70E740481C1C}">
                          <a14:useLocalDpi xmlns:a14="http://schemas.microsoft.com/office/drawing/2010/main" val="0"/>
                        </a:ext>
                      </a:extLst>
                    </a:blip>
                    <a:srcRect/>
                    <a:stretch>
                      <a:fillRect/>
                    </a:stretch>
                  </p:blipFill>
                  <p:spPr bwMode="auto">
                    <a:xfrm>
                      <a:off x="9413978" y="1606382"/>
                      <a:ext cx="292365" cy="292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54" name="Group 353"/>
                  <p:cNvGrpSpPr/>
                  <p:nvPr/>
                </p:nvGrpSpPr>
                <p:grpSpPr>
                  <a:xfrm>
                    <a:off x="9408787" y="1025699"/>
                    <a:ext cx="875200" cy="302765"/>
                    <a:chOff x="9408787" y="1025699"/>
                    <a:chExt cx="875200" cy="302765"/>
                  </a:xfrm>
                </p:grpSpPr>
                <p:pic>
                  <p:nvPicPr>
                    <p:cNvPr id="358" name="Picture 272"/>
                    <p:cNvPicPr>
                      <a:picLocks noChangeAspect="1"/>
                    </p:cNvPicPr>
                    <p:nvPr/>
                  </p:nvPicPr>
                  <p:blipFill>
                    <a:blip r:embed="rId39">
                      <a:biLevel thresh="25000"/>
                      <a:extLst>
                        <a:ext uri="{28A0092B-C50C-407E-A947-70E740481C1C}">
                          <a14:useLocalDpi xmlns:a14="http://schemas.microsoft.com/office/drawing/2010/main" val="0"/>
                        </a:ext>
                      </a:extLst>
                    </a:blip>
                    <a:srcRect/>
                    <a:stretch>
                      <a:fillRect/>
                    </a:stretch>
                  </p:blipFill>
                  <p:spPr bwMode="auto">
                    <a:xfrm>
                      <a:off x="9408787" y="1025699"/>
                      <a:ext cx="302749" cy="302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9" name="TextBox 358"/>
                    <p:cNvSpPr txBox="1"/>
                    <p:nvPr/>
                  </p:nvSpPr>
                  <p:spPr bwMode="auto">
                    <a:xfrm>
                      <a:off x="9742651" y="1059753"/>
                      <a:ext cx="541336" cy="249238"/>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Azure SDK</a:t>
                      </a:r>
                    </a:p>
                  </p:txBody>
                </p:sp>
              </p:grpSp>
              <p:grpSp>
                <p:nvGrpSpPr>
                  <p:cNvPr id="355" name="Group 354"/>
                  <p:cNvGrpSpPr/>
                  <p:nvPr/>
                </p:nvGrpSpPr>
                <p:grpSpPr>
                  <a:xfrm>
                    <a:off x="8316496" y="1621631"/>
                    <a:ext cx="1048016" cy="280129"/>
                    <a:chOff x="8316496" y="1621631"/>
                    <a:chExt cx="1048016" cy="280129"/>
                  </a:xfrm>
                </p:grpSpPr>
                <p:sp>
                  <p:nvSpPr>
                    <p:cNvPr id="356" name="TextBox 355"/>
                    <p:cNvSpPr txBox="1"/>
                    <p:nvPr/>
                  </p:nvSpPr>
                  <p:spPr bwMode="auto">
                    <a:xfrm>
                      <a:off x="8704112" y="1650936"/>
                      <a:ext cx="660400" cy="250824"/>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Team </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Project</a:t>
                      </a:r>
                    </a:p>
                  </p:txBody>
                </p:sp>
                <p:sp>
                  <p:nvSpPr>
                    <p:cNvPr id="357" name="Freeform 356"/>
                    <p:cNvSpPr/>
                    <p:nvPr/>
                  </p:nvSpPr>
                  <p:spPr bwMode="auto">
                    <a:xfrm>
                      <a:off x="8316496" y="1621631"/>
                      <a:ext cx="290512" cy="249237"/>
                    </a:xfrm>
                    <a:custGeom>
                      <a:avLst/>
                      <a:gdLst>
                        <a:gd name="connsiteX0" fmla="*/ 20235 w 769143"/>
                        <a:gd name="connsiteY0" fmla="*/ 443405 h 659607"/>
                        <a:gd name="connsiteX1" fmla="*/ 84659 w 769143"/>
                        <a:gd name="connsiteY1" fmla="*/ 443405 h 659607"/>
                        <a:gd name="connsiteX2" fmla="*/ 133712 w 769143"/>
                        <a:gd name="connsiteY2" fmla="*/ 527981 h 659607"/>
                        <a:gd name="connsiteX3" fmla="*/ 182766 w 769143"/>
                        <a:gd name="connsiteY3" fmla="*/ 443405 h 659607"/>
                        <a:gd name="connsiteX4" fmla="*/ 251228 w 769143"/>
                        <a:gd name="connsiteY4" fmla="*/ 443405 h 659607"/>
                        <a:gd name="connsiteX5" fmla="*/ 271462 w 769143"/>
                        <a:gd name="connsiteY5" fmla="*/ 463640 h 659607"/>
                        <a:gd name="connsiteX6" fmla="*/ 271462 w 769143"/>
                        <a:gd name="connsiteY6" fmla="*/ 634610 h 659607"/>
                        <a:gd name="connsiteX7" fmla="*/ 251228 w 769143"/>
                        <a:gd name="connsiteY7" fmla="*/ 654845 h 659607"/>
                        <a:gd name="connsiteX8" fmla="*/ 20235 w 769143"/>
                        <a:gd name="connsiteY8" fmla="*/ 654845 h 659607"/>
                        <a:gd name="connsiteX9" fmla="*/ 0 w 769143"/>
                        <a:gd name="connsiteY9" fmla="*/ 634610 h 659607"/>
                        <a:gd name="connsiteX10" fmla="*/ 0 w 769143"/>
                        <a:gd name="connsiteY10" fmla="*/ 463640 h 659607"/>
                        <a:gd name="connsiteX11" fmla="*/ 20235 w 769143"/>
                        <a:gd name="connsiteY11" fmla="*/ 443405 h 659607"/>
                        <a:gd name="connsiteX12" fmla="*/ 330596 w 769143"/>
                        <a:gd name="connsiteY12" fmla="*/ 290513 h 659607"/>
                        <a:gd name="connsiteX13" fmla="*/ 443055 w 769143"/>
                        <a:gd name="connsiteY13" fmla="*/ 290513 h 659607"/>
                        <a:gd name="connsiteX14" fmla="*/ 528684 w 769143"/>
                        <a:gd name="connsiteY14" fmla="*/ 438150 h 659607"/>
                        <a:gd name="connsiteX15" fmla="*/ 614314 w 769143"/>
                        <a:gd name="connsiteY15" fmla="*/ 290513 h 659607"/>
                        <a:gd name="connsiteX16" fmla="*/ 733821 w 769143"/>
                        <a:gd name="connsiteY16" fmla="*/ 290513 h 659607"/>
                        <a:gd name="connsiteX17" fmla="*/ 769143 w 769143"/>
                        <a:gd name="connsiteY17" fmla="*/ 325835 h 659607"/>
                        <a:gd name="connsiteX18" fmla="*/ 769143 w 769143"/>
                        <a:gd name="connsiteY18" fmla="*/ 624285 h 659607"/>
                        <a:gd name="connsiteX19" fmla="*/ 733821 w 769143"/>
                        <a:gd name="connsiteY19" fmla="*/ 659607 h 659607"/>
                        <a:gd name="connsiteX20" fmla="*/ 330596 w 769143"/>
                        <a:gd name="connsiteY20" fmla="*/ 659607 h 659607"/>
                        <a:gd name="connsiteX21" fmla="*/ 295274 w 769143"/>
                        <a:gd name="connsiteY21" fmla="*/ 624285 h 659607"/>
                        <a:gd name="connsiteX22" fmla="*/ 295274 w 769143"/>
                        <a:gd name="connsiteY22" fmla="*/ 325835 h 659607"/>
                        <a:gd name="connsiteX23" fmla="*/ 330596 w 769143"/>
                        <a:gd name="connsiteY23" fmla="*/ 290513 h 659607"/>
                        <a:gd name="connsiteX24" fmla="*/ 134367 w 769143"/>
                        <a:gd name="connsiteY24" fmla="*/ 276981 h 659607"/>
                        <a:gd name="connsiteX25" fmla="*/ 211441 w 769143"/>
                        <a:gd name="connsiteY25" fmla="*/ 354055 h 659607"/>
                        <a:gd name="connsiteX26" fmla="*/ 134367 w 769143"/>
                        <a:gd name="connsiteY26" fmla="*/ 431128 h 659607"/>
                        <a:gd name="connsiteX27" fmla="*/ 57293 w 769143"/>
                        <a:gd name="connsiteY27" fmla="*/ 354055 h 659607"/>
                        <a:gd name="connsiteX28" fmla="*/ 134367 w 769143"/>
                        <a:gd name="connsiteY28" fmla="*/ 276981 h 659607"/>
                        <a:gd name="connsiteX29" fmla="*/ 529827 w 769143"/>
                        <a:gd name="connsiteY29" fmla="*/ 0 h 659607"/>
                        <a:gd name="connsiteX30" fmla="*/ 664368 w 769143"/>
                        <a:gd name="connsiteY30" fmla="*/ 134541 h 659607"/>
                        <a:gd name="connsiteX31" fmla="*/ 529827 w 769143"/>
                        <a:gd name="connsiteY31" fmla="*/ 269082 h 659607"/>
                        <a:gd name="connsiteX32" fmla="*/ 395286 w 769143"/>
                        <a:gd name="connsiteY32" fmla="*/ 134541 h 659607"/>
                        <a:gd name="connsiteX33" fmla="*/ 529827 w 769143"/>
                        <a:gd name="connsiteY33" fmla="*/ 0 h 659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69143" h="659607">
                          <a:moveTo>
                            <a:pt x="20235" y="443405"/>
                          </a:moveTo>
                          <a:lnTo>
                            <a:pt x="84659" y="443405"/>
                          </a:lnTo>
                          <a:lnTo>
                            <a:pt x="133712" y="527981"/>
                          </a:lnTo>
                          <a:lnTo>
                            <a:pt x="182766" y="443405"/>
                          </a:lnTo>
                          <a:lnTo>
                            <a:pt x="251228" y="443405"/>
                          </a:lnTo>
                          <a:cubicBezTo>
                            <a:pt x="262403" y="443405"/>
                            <a:pt x="271462" y="452464"/>
                            <a:pt x="271462" y="463640"/>
                          </a:cubicBezTo>
                          <a:lnTo>
                            <a:pt x="271462" y="634610"/>
                          </a:lnTo>
                          <a:cubicBezTo>
                            <a:pt x="271462" y="645786"/>
                            <a:pt x="262403" y="654845"/>
                            <a:pt x="251228" y="654845"/>
                          </a:cubicBezTo>
                          <a:lnTo>
                            <a:pt x="20235" y="654845"/>
                          </a:lnTo>
                          <a:cubicBezTo>
                            <a:pt x="9060" y="654845"/>
                            <a:pt x="0" y="645786"/>
                            <a:pt x="0" y="634610"/>
                          </a:cubicBezTo>
                          <a:lnTo>
                            <a:pt x="0" y="463640"/>
                          </a:lnTo>
                          <a:cubicBezTo>
                            <a:pt x="0" y="452464"/>
                            <a:pt x="9060" y="443405"/>
                            <a:pt x="20235" y="443405"/>
                          </a:cubicBezTo>
                          <a:close/>
                          <a:moveTo>
                            <a:pt x="330596" y="290513"/>
                          </a:moveTo>
                          <a:lnTo>
                            <a:pt x="443055" y="290513"/>
                          </a:lnTo>
                          <a:lnTo>
                            <a:pt x="528684" y="438150"/>
                          </a:lnTo>
                          <a:lnTo>
                            <a:pt x="614314" y="290513"/>
                          </a:lnTo>
                          <a:lnTo>
                            <a:pt x="733821" y="290513"/>
                          </a:lnTo>
                          <a:cubicBezTo>
                            <a:pt x="753329" y="290513"/>
                            <a:pt x="769143" y="306327"/>
                            <a:pt x="769143" y="325835"/>
                          </a:cubicBezTo>
                          <a:lnTo>
                            <a:pt x="769143" y="624285"/>
                          </a:lnTo>
                          <a:cubicBezTo>
                            <a:pt x="769143" y="643793"/>
                            <a:pt x="753329" y="659607"/>
                            <a:pt x="733821" y="659607"/>
                          </a:cubicBezTo>
                          <a:lnTo>
                            <a:pt x="330596" y="659607"/>
                          </a:lnTo>
                          <a:cubicBezTo>
                            <a:pt x="311088" y="659607"/>
                            <a:pt x="295274" y="643793"/>
                            <a:pt x="295274" y="624285"/>
                          </a:cubicBezTo>
                          <a:lnTo>
                            <a:pt x="295274" y="325835"/>
                          </a:lnTo>
                          <a:cubicBezTo>
                            <a:pt x="295274" y="306327"/>
                            <a:pt x="311088" y="290513"/>
                            <a:pt x="330596" y="290513"/>
                          </a:cubicBezTo>
                          <a:close/>
                          <a:moveTo>
                            <a:pt x="134367" y="276981"/>
                          </a:moveTo>
                          <a:cubicBezTo>
                            <a:pt x="176934" y="276981"/>
                            <a:pt x="211441" y="311488"/>
                            <a:pt x="211441" y="354055"/>
                          </a:cubicBezTo>
                          <a:cubicBezTo>
                            <a:pt x="211441" y="396621"/>
                            <a:pt x="176934" y="431128"/>
                            <a:pt x="134367" y="431128"/>
                          </a:cubicBezTo>
                          <a:cubicBezTo>
                            <a:pt x="91800" y="431128"/>
                            <a:pt x="57293" y="396621"/>
                            <a:pt x="57293" y="354055"/>
                          </a:cubicBezTo>
                          <a:cubicBezTo>
                            <a:pt x="57293" y="311488"/>
                            <a:pt x="91800" y="276981"/>
                            <a:pt x="134367" y="276981"/>
                          </a:cubicBezTo>
                          <a:close/>
                          <a:moveTo>
                            <a:pt x="529827" y="0"/>
                          </a:moveTo>
                          <a:cubicBezTo>
                            <a:pt x="604132" y="0"/>
                            <a:pt x="664368" y="60236"/>
                            <a:pt x="664368" y="134541"/>
                          </a:cubicBezTo>
                          <a:cubicBezTo>
                            <a:pt x="664368" y="208846"/>
                            <a:pt x="604132" y="269082"/>
                            <a:pt x="529827" y="269082"/>
                          </a:cubicBezTo>
                          <a:cubicBezTo>
                            <a:pt x="455522" y="269082"/>
                            <a:pt x="395286" y="208846"/>
                            <a:pt x="395286" y="134541"/>
                          </a:cubicBezTo>
                          <a:cubicBezTo>
                            <a:pt x="395286" y="60236"/>
                            <a:pt x="455522" y="0"/>
                            <a:pt x="529827" y="0"/>
                          </a:cubicBezTo>
                          <a:close/>
                        </a:path>
                      </a:pathLst>
                    </a:custGeom>
                    <a:solidFill>
                      <a:srgbClr val="FFFFFF"/>
                    </a:solidFill>
                    <a:ln w="9525" cap="flat" cmpd="sng" algn="ctr">
                      <a:noFill/>
                      <a:prstDash val="solid"/>
                      <a:headEnd type="none" w="med" len="med"/>
                      <a:tailEnd type="none" w="med" len="med"/>
                    </a:ln>
                    <a:effectLst/>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grpSp>
            </p:grpSp>
          </p:grpSp>
          <p:grpSp>
            <p:nvGrpSpPr>
              <p:cNvPr id="4" name="Group 3"/>
              <p:cNvGrpSpPr/>
              <p:nvPr userDrawn="1"/>
            </p:nvGrpSpPr>
            <p:grpSpPr>
              <a:xfrm>
                <a:off x="249566" y="543029"/>
                <a:ext cx="1720893" cy="3795291"/>
                <a:chOff x="249566" y="543029"/>
                <a:chExt cx="1720893" cy="3795291"/>
              </a:xfrm>
            </p:grpSpPr>
            <p:sp>
              <p:nvSpPr>
                <p:cNvPr id="319" name="Rectangle 318"/>
                <p:cNvSpPr/>
                <p:nvPr/>
              </p:nvSpPr>
              <p:spPr bwMode="auto">
                <a:xfrm>
                  <a:off x="249566" y="543029"/>
                  <a:ext cx="1720893" cy="3795291"/>
                </a:xfrm>
                <a:prstGeom prst="rect">
                  <a:avLst/>
                </a:prstGeom>
                <a:solidFill>
                  <a:srgbClr val="1B3C72"/>
                </a:solidFill>
                <a:ln w="6350" cap="flat" cmpd="sng" algn="ctr">
                  <a:noFill/>
                  <a:prstDash val="solid"/>
                  <a:miter lim="800000"/>
                  <a:headEnd type="none" w="med" len="med"/>
                  <a:tailEnd type="none" w="med" len="med"/>
                </a:ln>
                <a:effectLst/>
              </p:spPr>
              <p:txBody>
                <a:bodyPr lIns="265176" tIns="143428" rIns="179285" bIns="143428"/>
                <a:lstStyle/>
                <a:p>
                  <a:pPr algn="ctr" defTabSz="913927" eaLnBrk="1" hangingPunct="1">
                    <a:lnSpc>
                      <a:spcPct val="90000"/>
                    </a:lnSpc>
                    <a:spcBef>
                      <a:spcPts val="0"/>
                    </a:spcBef>
                    <a:spcAft>
                      <a:spcPts val="0"/>
                    </a:spcAft>
                    <a:defRPr/>
                  </a:pPr>
                  <a:r>
                    <a:rPr lang="en-US" sz="14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Security and Management</a:t>
                  </a:r>
                </a:p>
              </p:txBody>
            </p:sp>
            <p:grpSp>
              <p:nvGrpSpPr>
                <p:cNvPr id="3" name="Group 2"/>
                <p:cNvGrpSpPr/>
                <p:nvPr/>
              </p:nvGrpSpPr>
              <p:grpSpPr>
                <a:xfrm>
                  <a:off x="365563" y="1115018"/>
                  <a:ext cx="1458716" cy="3120525"/>
                  <a:chOff x="419554" y="1199688"/>
                  <a:chExt cx="1458716" cy="3120525"/>
                </a:xfrm>
              </p:grpSpPr>
              <p:grpSp>
                <p:nvGrpSpPr>
                  <p:cNvPr id="321" name="Group 320"/>
                  <p:cNvGrpSpPr/>
                  <p:nvPr/>
                </p:nvGrpSpPr>
                <p:grpSpPr>
                  <a:xfrm>
                    <a:off x="442574" y="1656149"/>
                    <a:ext cx="1027708" cy="303213"/>
                    <a:chOff x="368069" y="1313314"/>
                    <a:chExt cx="1027708" cy="303213"/>
                  </a:xfrm>
                </p:grpSpPr>
                <p:sp>
                  <p:nvSpPr>
                    <p:cNvPr id="340" name="TextBox 339"/>
                    <p:cNvSpPr txBox="1"/>
                    <p:nvPr/>
                  </p:nvSpPr>
                  <p:spPr bwMode="auto">
                    <a:xfrm>
                      <a:off x="736963" y="1314902"/>
                      <a:ext cx="658814"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Active</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Directory</a:t>
                      </a:r>
                    </a:p>
                  </p:txBody>
                </p:sp>
                <p:pic>
                  <p:nvPicPr>
                    <p:cNvPr id="341" name="Picture 193" descr="Azure Active Directory.png"/>
                    <p:cNvPicPr>
                      <a:picLocks noChangeAspect="1"/>
                    </p:cNvPicPr>
                    <p:nvPr/>
                  </p:nvPicPr>
                  <p:blipFill>
                    <a:blip r:embed="rId40">
                      <a:biLevel thresh="25000"/>
                      <a:extLst>
                        <a:ext uri="{28A0092B-C50C-407E-A947-70E740481C1C}">
                          <a14:useLocalDpi xmlns:a14="http://schemas.microsoft.com/office/drawing/2010/main" val="0"/>
                        </a:ext>
                      </a:extLst>
                    </a:blip>
                    <a:srcRect/>
                    <a:stretch>
                      <a:fillRect/>
                    </a:stretch>
                  </p:blipFill>
                  <p:spPr bwMode="auto">
                    <a:xfrm>
                      <a:off x="368069" y="1313314"/>
                      <a:ext cx="298175" cy="29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2" name="Group 321"/>
                  <p:cNvGrpSpPr/>
                  <p:nvPr/>
                </p:nvGrpSpPr>
                <p:grpSpPr>
                  <a:xfrm>
                    <a:off x="466215" y="2129907"/>
                    <a:ext cx="1004066" cy="301625"/>
                    <a:chOff x="391710" y="1847920"/>
                    <a:chExt cx="1004066" cy="301625"/>
                  </a:xfrm>
                </p:grpSpPr>
                <p:sp>
                  <p:nvSpPr>
                    <p:cNvPr id="338" name="TextBox 337"/>
                    <p:cNvSpPr txBox="1"/>
                    <p:nvPr/>
                  </p:nvSpPr>
                  <p:spPr bwMode="auto">
                    <a:xfrm>
                      <a:off x="736963" y="1847920"/>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Multi-Factor</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Authentication</a:t>
                      </a:r>
                    </a:p>
                  </p:txBody>
                </p:sp>
                <p:pic>
                  <p:nvPicPr>
                    <p:cNvPr id="339" name="Picture 195" descr="Multi-Factor Authentication.png"/>
                    <p:cNvPicPr>
                      <a:picLocks noChangeAspect="1"/>
                    </p:cNvPicPr>
                    <p:nvPr/>
                  </p:nvPicPr>
                  <p:blipFill>
                    <a:blip r:embed="rId41">
                      <a:biLevel thresh="25000"/>
                      <a:extLst>
                        <a:ext uri="{28A0092B-C50C-407E-A947-70E740481C1C}">
                          <a14:useLocalDpi xmlns:a14="http://schemas.microsoft.com/office/drawing/2010/main" val="0"/>
                        </a:ext>
                      </a:extLst>
                    </a:blip>
                    <a:srcRect/>
                    <a:stretch>
                      <a:fillRect/>
                    </a:stretch>
                  </p:blipFill>
                  <p:spPr bwMode="auto">
                    <a:xfrm>
                      <a:off x="391710" y="1854270"/>
                      <a:ext cx="288064" cy="28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3" name="Group 322"/>
                  <p:cNvGrpSpPr/>
                  <p:nvPr/>
                </p:nvGrpSpPr>
                <p:grpSpPr>
                  <a:xfrm>
                    <a:off x="442574" y="2602077"/>
                    <a:ext cx="1027706" cy="301625"/>
                    <a:chOff x="368069" y="2341251"/>
                    <a:chExt cx="1027706" cy="301625"/>
                  </a:xfrm>
                </p:grpSpPr>
                <p:sp>
                  <p:nvSpPr>
                    <p:cNvPr id="336" name="TextBox 335"/>
                    <p:cNvSpPr txBox="1"/>
                    <p:nvPr/>
                  </p:nvSpPr>
                  <p:spPr bwMode="auto">
                    <a:xfrm>
                      <a:off x="736963" y="2341251"/>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Automation</a:t>
                      </a:r>
                    </a:p>
                  </p:txBody>
                </p:sp>
                <p:pic>
                  <p:nvPicPr>
                    <p:cNvPr id="337" name="Picture 198" descr="Azure automation.png"/>
                    <p:cNvPicPr>
                      <a:picLocks noChangeAspect="1"/>
                    </p:cNvPicPr>
                    <p:nvPr/>
                  </p:nvPicPr>
                  <p:blipFill>
                    <a:blip r:embed="rId42">
                      <a:biLevel thresh="25000"/>
                      <a:extLst>
                        <a:ext uri="{28A0092B-C50C-407E-A947-70E740481C1C}">
                          <a14:useLocalDpi xmlns:a14="http://schemas.microsoft.com/office/drawing/2010/main" val="0"/>
                        </a:ext>
                      </a:extLst>
                    </a:blip>
                    <a:srcRect/>
                    <a:stretch>
                      <a:fillRect/>
                    </a:stretch>
                  </p:blipFill>
                  <p:spPr bwMode="auto">
                    <a:xfrm>
                      <a:off x="368069" y="2347601"/>
                      <a:ext cx="289482" cy="290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4" name="Group 323"/>
                  <p:cNvGrpSpPr/>
                  <p:nvPr/>
                </p:nvGrpSpPr>
                <p:grpSpPr>
                  <a:xfrm>
                    <a:off x="442574" y="1199688"/>
                    <a:ext cx="1027707" cy="285916"/>
                    <a:chOff x="368069" y="762503"/>
                    <a:chExt cx="1027707" cy="285916"/>
                  </a:xfrm>
                </p:grpSpPr>
                <p:sp>
                  <p:nvSpPr>
                    <p:cNvPr id="334" name="TextBox 333"/>
                    <p:cNvSpPr txBox="1"/>
                    <p:nvPr/>
                  </p:nvSpPr>
                  <p:spPr bwMode="auto">
                    <a:xfrm>
                      <a:off x="736963" y="789031"/>
                      <a:ext cx="658813" cy="232860"/>
                    </a:xfrm>
                    <a:prstGeom prst="rect">
                      <a:avLst/>
                    </a:prstGeom>
                    <a:noFill/>
                    <a:ln>
                      <a:noFill/>
                    </a:ln>
                  </p:spPr>
                  <p:txBody>
                    <a:bodyPr wrap="none" lIns="0" tIns="27971" rIns="0" bIns="0" anchor="ctr" anchorCtr="0"/>
                    <a:lstStyle/>
                    <a:p>
                      <a:pPr defTabSz="932317">
                        <a:lnSpc>
                          <a:spcPct val="90000"/>
                        </a:lnSpc>
                        <a:spcBef>
                          <a:spcPts val="600"/>
                        </a:spcBef>
                        <a:defRPr/>
                      </a:pPr>
                      <a:r>
                        <a:rPr lang="en-US" sz="1000" kern="0" dirty="0">
                          <a:gradFill>
                            <a:gsLst>
                              <a:gs pos="76250">
                                <a:srgbClr val="FFFFFF"/>
                              </a:gs>
                              <a:gs pos="31000">
                                <a:srgbClr val="FFFFFF"/>
                              </a:gs>
                            </a:gsLst>
                            <a:lin ang="5400000" scaled="0"/>
                          </a:gradFill>
                          <a:latin typeface="Segoe UI"/>
                          <a:ea typeface="Arial Unicode MS" panose="020B0604020202020204" pitchFamily="34" charset="-128"/>
                          <a:cs typeface="Segoe UI Light" panose="020B0502040204020203" pitchFamily="34" charset="0"/>
                        </a:rPr>
                        <a:t>Portal</a:t>
                      </a:r>
                    </a:p>
                  </p:txBody>
                </p:sp>
                <p:pic>
                  <p:nvPicPr>
                    <p:cNvPr id="335" name="Picture 200" descr="Azure subscription.png"/>
                    <p:cNvPicPr>
                      <a:picLocks noChangeAspect="1"/>
                    </p:cNvPicPr>
                    <p:nvPr/>
                  </p:nvPicPr>
                  <p:blipFill>
                    <a:blip r:embed="rId43">
                      <a:biLevel thresh="25000"/>
                      <a:extLst>
                        <a:ext uri="{28A0092B-C50C-407E-A947-70E740481C1C}">
                          <a14:useLocalDpi xmlns:a14="http://schemas.microsoft.com/office/drawing/2010/main" val="0"/>
                        </a:ext>
                      </a:extLst>
                    </a:blip>
                    <a:srcRect/>
                    <a:stretch>
                      <a:fillRect/>
                    </a:stretch>
                  </p:blipFill>
                  <p:spPr bwMode="auto">
                    <a:xfrm>
                      <a:off x="368069" y="762503"/>
                      <a:ext cx="286234" cy="285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5" name="Group 324"/>
                  <p:cNvGrpSpPr/>
                  <p:nvPr/>
                </p:nvGrpSpPr>
                <p:grpSpPr>
                  <a:xfrm>
                    <a:off x="442574" y="3074247"/>
                    <a:ext cx="1027707" cy="301625"/>
                    <a:chOff x="368069" y="2835216"/>
                    <a:chExt cx="1027707" cy="301625"/>
                  </a:xfrm>
                </p:grpSpPr>
                <p:sp>
                  <p:nvSpPr>
                    <p:cNvPr id="332" name="TextBox 331"/>
                    <p:cNvSpPr txBox="1"/>
                    <p:nvPr/>
                  </p:nvSpPr>
                  <p:spPr bwMode="auto">
                    <a:xfrm>
                      <a:off x="736963" y="2835216"/>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Key Vault</a:t>
                      </a:r>
                    </a:p>
                  </p:txBody>
                </p:sp>
                <p:pic>
                  <p:nvPicPr>
                    <p:cNvPr id="333" name="Picture 204" descr="AzureKeyVault_icon_white.png"/>
                    <p:cNvPicPr>
                      <a:picLocks noChangeAspect="1"/>
                    </p:cNvPicPr>
                    <p:nvPr/>
                  </p:nvPicPr>
                  <p:blipFill>
                    <a:blip r:embed="rId44">
                      <a:extLst>
                        <a:ext uri="{28A0092B-C50C-407E-A947-70E740481C1C}">
                          <a14:useLocalDpi xmlns:a14="http://schemas.microsoft.com/office/drawing/2010/main" val="0"/>
                        </a:ext>
                      </a:extLst>
                    </a:blip>
                    <a:srcRect/>
                    <a:stretch>
                      <a:fillRect/>
                    </a:stretch>
                  </p:blipFill>
                  <p:spPr bwMode="auto">
                    <a:xfrm>
                      <a:off x="368069" y="2835216"/>
                      <a:ext cx="266988" cy="2966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6" name="Group 325"/>
                  <p:cNvGrpSpPr/>
                  <p:nvPr/>
                </p:nvGrpSpPr>
                <p:grpSpPr>
                  <a:xfrm>
                    <a:off x="419554" y="3546417"/>
                    <a:ext cx="1458716" cy="301625"/>
                    <a:chOff x="345049" y="3328988"/>
                    <a:chExt cx="1458716" cy="301625"/>
                  </a:xfrm>
                </p:grpSpPr>
                <p:sp>
                  <p:nvSpPr>
                    <p:cNvPr id="330" name="TextBox 329"/>
                    <p:cNvSpPr txBox="1"/>
                    <p:nvPr/>
                  </p:nvSpPr>
                  <p:spPr bwMode="auto">
                    <a:xfrm>
                      <a:off x="736963" y="3328988"/>
                      <a:ext cx="106680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Store/</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Marketplace</a:t>
                      </a:r>
                    </a:p>
                  </p:txBody>
                </p:sp>
                <p:pic>
                  <p:nvPicPr>
                    <p:cNvPr id="331" name="Picture 230" descr="Azure Marketplace.png"/>
                    <p:cNvPicPr>
                      <a:picLocks noChangeAspect="1"/>
                    </p:cNvPicPr>
                    <p:nvPr/>
                  </p:nvPicPr>
                  <p:blipFill>
                    <a:blip r:embed="rId45">
                      <a:biLevel thresh="25000"/>
                      <a:extLst>
                        <a:ext uri="{28A0092B-C50C-407E-A947-70E740481C1C}">
                          <a14:useLocalDpi xmlns:a14="http://schemas.microsoft.com/office/drawing/2010/main" val="0"/>
                        </a:ext>
                      </a:extLst>
                    </a:blip>
                    <a:srcRect/>
                    <a:stretch>
                      <a:fillRect/>
                    </a:stretch>
                  </p:blipFill>
                  <p:spPr bwMode="auto">
                    <a:xfrm>
                      <a:off x="345049" y="3338513"/>
                      <a:ext cx="291101" cy="291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7" name="Group 326"/>
                  <p:cNvGrpSpPr/>
                  <p:nvPr/>
                </p:nvGrpSpPr>
                <p:grpSpPr>
                  <a:xfrm>
                    <a:off x="442574" y="4018588"/>
                    <a:ext cx="1029294" cy="301625"/>
                    <a:chOff x="368069" y="3867931"/>
                    <a:chExt cx="1029294" cy="301625"/>
                  </a:xfrm>
                </p:grpSpPr>
                <p:pic>
                  <p:nvPicPr>
                    <p:cNvPr id="328" name="Picture 412"/>
                    <p:cNvPicPr>
                      <a:picLocks noChangeAspect="1"/>
                    </p:cNvPicPr>
                    <p:nvPr/>
                  </p:nvPicPr>
                  <p:blipFill>
                    <a:blip r:embed="rId46">
                      <a:biLevel thresh="25000"/>
                      <a:extLst>
                        <a:ext uri="{28A0092B-C50C-407E-A947-70E740481C1C}">
                          <a14:useLocalDpi xmlns:a14="http://schemas.microsoft.com/office/drawing/2010/main" val="0"/>
                        </a:ext>
                      </a:extLst>
                    </a:blip>
                    <a:srcRect/>
                    <a:stretch>
                      <a:fillRect/>
                    </a:stretch>
                  </p:blipFill>
                  <p:spPr bwMode="auto">
                    <a:xfrm>
                      <a:off x="368069" y="3891744"/>
                      <a:ext cx="252343" cy="25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9" name="TextBox 328"/>
                    <p:cNvSpPr txBox="1"/>
                    <p:nvPr/>
                  </p:nvSpPr>
                  <p:spPr bwMode="auto">
                    <a:xfrm>
                      <a:off x="736963" y="3867931"/>
                      <a:ext cx="660400"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VM Image Gallery</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and VM Depot</a:t>
                      </a:r>
                    </a:p>
                  </p:txBody>
                </p:sp>
              </p:grpSp>
            </p:grpSp>
          </p:grpSp>
          <p:grpSp>
            <p:nvGrpSpPr>
              <p:cNvPr id="13" name="Group 12"/>
              <p:cNvGrpSpPr/>
              <p:nvPr userDrawn="1"/>
            </p:nvGrpSpPr>
            <p:grpSpPr>
              <a:xfrm>
                <a:off x="10572607" y="543029"/>
                <a:ext cx="1619393" cy="3786173"/>
                <a:chOff x="10572607" y="543029"/>
                <a:chExt cx="1619393" cy="3786173"/>
              </a:xfrm>
            </p:grpSpPr>
            <p:sp>
              <p:nvSpPr>
                <p:cNvPr id="288" name="Rectangle 287"/>
                <p:cNvSpPr/>
                <p:nvPr/>
              </p:nvSpPr>
              <p:spPr bwMode="auto">
                <a:xfrm>
                  <a:off x="10572607" y="543029"/>
                  <a:ext cx="1619393" cy="3786173"/>
                </a:xfrm>
                <a:prstGeom prst="rect">
                  <a:avLst/>
                </a:prstGeom>
                <a:solidFill>
                  <a:srgbClr val="1B3C72"/>
                </a:solidFill>
                <a:ln w="6350" cap="flat" cmpd="sng" algn="ctr">
                  <a:noFill/>
                  <a:prstDash val="solid"/>
                  <a:miter lim="800000"/>
                  <a:headEnd type="none" w="med" len="med"/>
                  <a:tailEnd type="none" w="med" len="med"/>
                </a:ln>
                <a:effectLst/>
              </p:spPr>
              <p:txBody>
                <a:bodyPr lIns="265176" tIns="143428" rIns="179285" bIns="143428"/>
                <a:lstStyle/>
                <a:p>
                  <a:pPr algn="ctr" defTabSz="913927" eaLnBrk="1" hangingPunct="1">
                    <a:lnSpc>
                      <a:spcPct val="90000"/>
                    </a:lnSpc>
                    <a:spcBef>
                      <a:spcPts val="0"/>
                    </a:spcBef>
                    <a:spcAft>
                      <a:spcPts val="0"/>
                    </a:spcAft>
                    <a:defRPr/>
                  </a:pPr>
                  <a:r>
                    <a:rPr lang="en-US" sz="14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Hybrid</a:t>
                  </a:r>
                </a:p>
                <a:p>
                  <a:pPr algn="ctr" defTabSz="913927" eaLnBrk="1" hangingPunct="1">
                    <a:lnSpc>
                      <a:spcPct val="90000"/>
                    </a:lnSpc>
                    <a:spcBef>
                      <a:spcPts val="0"/>
                    </a:spcBef>
                    <a:spcAft>
                      <a:spcPts val="0"/>
                    </a:spcAft>
                    <a:defRPr/>
                  </a:pPr>
                  <a:r>
                    <a:rPr lang="en-US" sz="14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Operations</a:t>
                  </a:r>
                </a:p>
              </p:txBody>
            </p:sp>
            <p:grpSp>
              <p:nvGrpSpPr>
                <p:cNvPr id="12" name="Group 11"/>
                <p:cNvGrpSpPr/>
                <p:nvPr userDrawn="1"/>
              </p:nvGrpSpPr>
              <p:grpSpPr>
                <a:xfrm>
                  <a:off x="10757536" y="1170330"/>
                  <a:ext cx="1249535" cy="2996155"/>
                  <a:chOff x="10729741" y="1170330"/>
                  <a:chExt cx="1249535" cy="2996155"/>
                </a:xfrm>
              </p:grpSpPr>
              <p:grpSp>
                <p:nvGrpSpPr>
                  <p:cNvPr id="7" name="Group 6"/>
                  <p:cNvGrpSpPr/>
                  <p:nvPr userDrawn="1"/>
                </p:nvGrpSpPr>
                <p:grpSpPr>
                  <a:xfrm>
                    <a:off x="10729741" y="2078817"/>
                    <a:ext cx="1064688" cy="300038"/>
                    <a:chOff x="10729741" y="1826583"/>
                    <a:chExt cx="1064688" cy="300038"/>
                  </a:xfrm>
                </p:grpSpPr>
                <p:sp>
                  <p:nvSpPr>
                    <p:cNvPr id="317" name="TextBox 316"/>
                    <p:cNvSpPr txBox="1"/>
                    <p:nvPr/>
                  </p:nvSpPr>
                  <p:spPr bwMode="auto">
                    <a:xfrm>
                      <a:off x="11135616" y="1826583"/>
                      <a:ext cx="658813" cy="300038"/>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Backup</a:t>
                      </a:r>
                    </a:p>
                  </p:txBody>
                </p:sp>
                <p:pic>
                  <p:nvPicPr>
                    <p:cNvPr id="318" name="Picture 206" descr="Backup Service.png"/>
                    <p:cNvPicPr>
                      <a:picLocks noChangeAspect="1"/>
                    </p:cNvPicPr>
                    <p:nvPr/>
                  </p:nvPicPr>
                  <p:blipFill>
                    <a:blip r:embed="rId47">
                      <a:biLevel thresh="25000"/>
                      <a:extLst>
                        <a:ext uri="{28A0092B-C50C-407E-A947-70E740481C1C}">
                          <a14:useLocalDpi xmlns:a14="http://schemas.microsoft.com/office/drawing/2010/main" val="0"/>
                        </a:ext>
                      </a:extLst>
                    </a:blip>
                    <a:srcRect/>
                    <a:stretch>
                      <a:fillRect/>
                    </a:stretch>
                  </p:blipFill>
                  <p:spPr bwMode="auto">
                    <a:xfrm>
                      <a:off x="10729741" y="1828595"/>
                      <a:ext cx="296404" cy="296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0" name="Group 9"/>
                  <p:cNvGrpSpPr/>
                  <p:nvPr userDrawn="1"/>
                </p:nvGrpSpPr>
                <p:grpSpPr>
                  <a:xfrm>
                    <a:off x="10735019" y="3417554"/>
                    <a:ext cx="1059409" cy="301625"/>
                    <a:chOff x="10735019" y="3369011"/>
                    <a:chExt cx="1059409" cy="301625"/>
                  </a:xfrm>
                </p:grpSpPr>
                <p:sp>
                  <p:nvSpPr>
                    <p:cNvPr id="315" name="TextBox 314"/>
                    <p:cNvSpPr txBox="1"/>
                    <p:nvPr/>
                  </p:nvSpPr>
                  <p:spPr bwMode="auto">
                    <a:xfrm>
                      <a:off x="11135616" y="3369011"/>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Site</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Recovery</a:t>
                      </a:r>
                    </a:p>
                  </p:txBody>
                </p:sp>
                <p:pic>
                  <p:nvPicPr>
                    <p:cNvPr id="316" name="Picture 210" descr="Site Recovery.png"/>
                    <p:cNvPicPr>
                      <a:picLocks noChangeAspect="1"/>
                    </p:cNvPicPr>
                    <p:nvPr/>
                  </p:nvPicPr>
                  <p:blipFill>
                    <a:blip r:embed="rId48">
                      <a:biLevel thresh="25000"/>
                      <a:extLst>
                        <a:ext uri="{28A0092B-C50C-407E-A947-70E740481C1C}">
                          <a14:useLocalDpi xmlns:a14="http://schemas.microsoft.com/office/drawing/2010/main" val="0"/>
                        </a:ext>
                      </a:extLst>
                    </a:blip>
                    <a:srcRect/>
                    <a:stretch>
                      <a:fillRect/>
                    </a:stretch>
                  </p:blipFill>
                  <p:spPr bwMode="auto">
                    <a:xfrm>
                      <a:off x="10735019" y="3369011"/>
                      <a:ext cx="285848" cy="286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9" name="Group 8"/>
                  <p:cNvGrpSpPr/>
                  <p:nvPr userDrawn="1"/>
                </p:nvGrpSpPr>
                <p:grpSpPr>
                  <a:xfrm>
                    <a:off x="10734570" y="2971838"/>
                    <a:ext cx="1059859" cy="300037"/>
                    <a:chOff x="10734570" y="2856179"/>
                    <a:chExt cx="1059859" cy="300037"/>
                  </a:xfrm>
                </p:grpSpPr>
                <p:sp>
                  <p:nvSpPr>
                    <p:cNvPr id="313" name="TextBox 312"/>
                    <p:cNvSpPr txBox="1"/>
                    <p:nvPr/>
                  </p:nvSpPr>
                  <p:spPr bwMode="auto">
                    <a:xfrm>
                      <a:off x="11135616" y="2856179"/>
                      <a:ext cx="658813" cy="300037"/>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Import/Export</a:t>
                      </a:r>
                    </a:p>
                  </p:txBody>
                </p:sp>
                <p:pic>
                  <p:nvPicPr>
                    <p:cNvPr id="314" name="Picture 212" descr="Storage (Azure).png"/>
                    <p:cNvPicPr>
                      <a:picLocks noChangeAspect="1"/>
                    </p:cNvPicPr>
                    <p:nvPr/>
                  </p:nvPicPr>
                  <p:blipFill>
                    <a:blip r:embed="rId49">
                      <a:biLevel thresh="25000"/>
                      <a:extLst>
                        <a:ext uri="{28A0092B-C50C-407E-A947-70E740481C1C}">
                          <a14:useLocalDpi xmlns:a14="http://schemas.microsoft.com/office/drawing/2010/main" val="0"/>
                        </a:ext>
                      </a:extLst>
                    </a:blip>
                    <a:srcRect/>
                    <a:stretch>
                      <a:fillRect/>
                    </a:stretch>
                  </p:blipFill>
                  <p:spPr bwMode="auto">
                    <a:xfrm>
                      <a:off x="10734570" y="2856179"/>
                      <a:ext cx="286746" cy="286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 name="Group 4"/>
                  <p:cNvGrpSpPr/>
                  <p:nvPr userDrawn="1"/>
                </p:nvGrpSpPr>
                <p:grpSpPr>
                  <a:xfrm>
                    <a:off x="10755293" y="1616047"/>
                    <a:ext cx="1223983" cy="317091"/>
                    <a:chOff x="10755293" y="1282976"/>
                    <a:chExt cx="1223983" cy="317091"/>
                  </a:xfrm>
                </p:grpSpPr>
                <p:sp>
                  <p:nvSpPr>
                    <p:cNvPr id="311" name="TextBox 310"/>
                    <p:cNvSpPr txBox="1"/>
                    <p:nvPr/>
                  </p:nvSpPr>
                  <p:spPr bwMode="auto">
                    <a:xfrm>
                      <a:off x="11135616" y="1291503"/>
                      <a:ext cx="843660" cy="300230"/>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AD Privileged</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Identity </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Management</a:t>
                      </a:r>
                    </a:p>
                  </p:txBody>
                </p:sp>
                <p:pic>
                  <p:nvPicPr>
                    <p:cNvPr id="312" name="Picture 271"/>
                    <p:cNvPicPr>
                      <a:picLocks noChangeAspect="1"/>
                    </p:cNvPicPr>
                    <p:nvPr/>
                  </p:nvPicPr>
                  <p:blipFill>
                    <a:blip r:embed="rId50">
                      <a:extLst>
                        <a:ext uri="{28A0092B-C50C-407E-A947-70E740481C1C}">
                          <a14:useLocalDpi xmlns:a14="http://schemas.microsoft.com/office/drawing/2010/main" val="0"/>
                        </a:ext>
                      </a:extLst>
                    </a:blip>
                    <a:srcRect/>
                    <a:stretch>
                      <a:fillRect/>
                    </a:stretch>
                  </p:blipFill>
                  <p:spPr bwMode="auto">
                    <a:xfrm>
                      <a:off x="10755293" y="1282976"/>
                      <a:ext cx="245301" cy="317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8" name="Group 7"/>
                  <p:cNvGrpSpPr/>
                  <p:nvPr userDrawn="1"/>
                </p:nvGrpSpPr>
                <p:grpSpPr>
                  <a:xfrm>
                    <a:off x="10737716" y="2524534"/>
                    <a:ext cx="1058300" cy="301625"/>
                    <a:chOff x="10737716" y="2349114"/>
                    <a:chExt cx="1058300" cy="301625"/>
                  </a:xfrm>
                </p:grpSpPr>
                <p:sp>
                  <p:nvSpPr>
                    <p:cNvPr id="309" name="TextBox 308"/>
                    <p:cNvSpPr txBox="1"/>
                    <p:nvPr/>
                  </p:nvSpPr>
                  <p:spPr bwMode="auto">
                    <a:xfrm>
                      <a:off x="11135616" y="2349114"/>
                      <a:ext cx="660400"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Operational</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Insights</a:t>
                      </a:r>
                    </a:p>
                  </p:txBody>
                </p:sp>
                <p:pic>
                  <p:nvPicPr>
                    <p:cNvPr id="310" name="Picture 329" descr="Operational Insights.png"/>
                    <p:cNvPicPr>
                      <a:picLocks noChangeAspect="1"/>
                    </p:cNvPicPr>
                    <p:nvPr/>
                  </p:nvPicPr>
                  <p:blipFill>
                    <a:blip r:embed="rId51">
                      <a:biLevel thresh="25000"/>
                      <a:extLst>
                        <a:ext uri="{28A0092B-C50C-407E-A947-70E740481C1C}">
                          <a14:useLocalDpi xmlns:a14="http://schemas.microsoft.com/office/drawing/2010/main" val="0"/>
                        </a:ext>
                      </a:extLst>
                    </a:blip>
                    <a:srcRect/>
                    <a:stretch>
                      <a:fillRect/>
                    </a:stretch>
                  </p:blipFill>
                  <p:spPr bwMode="auto">
                    <a:xfrm>
                      <a:off x="10737716" y="2349114"/>
                      <a:ext cx="280454" cy="280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6" name="Group 5"/>
                  <p:cNvGrpSpPr/>
                  <p:nvPr userDrawn="1"/>
                </p:nvGrpSpPr>
                <p:grpSpPr>
                  <a:xfrm>
                    <a:off x="10731079" y="1170330"/>
                    <a:ext cx="1063349" cy="300038"/>
                    <a:chOff x="10731079" y="777857"/>
                    <a:chExt cx="1063349" cy="300038"/>
                  </a:xfrm>
                </p:grpSpPr>
                <p:sp>
                  <p:nvSpPr>
                    <p:cNvPr id="299" name="TextBox 298"/>
                    <p:cNvSpPr txBox="1"/>
                    <p:nvPr/>
                  </p:nvSpPr>
                  <p:spPr bwMode="auto">
                    <a:xfrm>
                      <a:off x="11135616" y="777857"/>
                      <a:ext cx="658812" cy="300038"/>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a:gradFill>
                            <a:gsLst>
                              <a:gs pos="76250">
                                <a:srgbClr val="FFFFFF"/>
                              </a:gs>
                              <a:gs pos="31000">
                                <a:srgbClr val="FFFFFF"/>
                              </a:gs>
                            </a:gsLst>
                            <a:lin ang="5400000" scaled="0"/>
                          </a:gradFill>
                        </a:rPr>
                        <a:t>Azure AD </a:t>
                      </a:r>
                      <a:br>
                        <a:rPr lang="en-US" kern="0" dirty="0">
                          <a:gradFill>
                            <a:gsLst>
                              <a:gs pos="76250">
                                <a:srgbClr val="FFFFFF"/>
                              </a:gs>
                              <a:gs pos="31000">
                                <a:srgbClr val="FFFFFF"/>
                              </a:gs>
                            </a:gsLst>
                            <a:lin ang="5400000" scaled="0"/>
                          </a:gradFill>
                        </a:rPr>
                      </a:br>
                      <a:r>
                        <a:rPr lang="en-US" kern="0" dirty="0">
                          <a:gradFill>
                            <a:gsLst>
                              <a:gs pos="76250">
                                <a:srgbClr val="FFFFFF"/>
                              </a:gs>
                              <a:gs pos="31000">
                                <a:srgbClr val="FFFFFF"/>
                              </a:gs>
                            </a:gsLst>
                            <a:lin ang="5400000" scaled="0"/>
                          </a:gradFill>
                        </a:rPr>
                        <a:t>Connect Health</a:t>
                      </a:r>
                    </a:p>
                  </p:txBody>
                </p:sp>
                <p:grpSp>
                  <p:nvGrpSpPr>
                    <p:cNvPr id="300" name="Group 228"/>
                    <p:cNvGrpSpPr>
                      <a:grpSpLocks/>
                    </p:cNvGrpSpPr>
                    <p:nvPr/>
                  </p:nvGrpSpPr>
                  <p:grpSpPr bwMode="auto">
                    <a:xfrm>
                      <a:off x="10731079" y="777857"/>
                      <a:ext cx="293729" cy="278603"/>
                      <a:chOff x="10757647" y="1125048"/>
                      <a:chExt cx="293741" cy="279390"/>
                    </a:xfrm>
                  </p:grpSpPr>
                  <p:pic>
                    <p:nvPicPr>
                      <p:cNvPr id="301" name="Picture 221" descr="Azure Active Directory.png"/>
                      <p:cNvPicPr>
                        <a:picLocks noChangeAspect="1"/>
                      </p:cNvPicPr>
                      <p:nvPr/>
                    </p:nvPicPr>
                    <p:blipFill>
                      <a:blip r:embed="rId40">
                        <a:biLevel thresh="25000"/>
                        <a:extLst>
                          <a:ext uri="{28A0092B-C50C-407E-A947-70E740481C1C}">
                            <a14:useLocalDpi xmlns:a14="http://schemas.microsoft.com/office/drawing/2010/main" val="0"/>
                          </a:ext>
                        </a:extLst>
                      </a:blip>
                      <a:srcRect/>
                      <a:stretch>
                        <a:fillRect/>
                      </a:stretch>
                    </p:blipFill>
                    <p:spPr bwMode="auto">
                      <a:xfrm>
                        <a:off x="10757647" y="1125048"/>
                        <a:ext cx="262077" cy="262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2" name="Heart 301"/>
                      <p:cNvSpPr/>
                      <p:nvPr/>
                    </p:nvSpPr>
                    <p:spPr bwMode="auto">
                      <a:xfrm>
                        <a:off x="10905290" y="1274695"/>
                        <a:ext cx="146056" cy="128950"/>
                      </a:xfrm>
                      <a:prstGeom prst="heart">
                        <a:avLst/>
                      </a:prstGeom>
                      <a:solidFill>
                        <a:srgbClr val="FFFFFF"/>
                      </a:solidFill>
                      <a:ln w="12700" cap="flat" cmpd="sng" algn="ctr">
                        <a:solidFill>
                          <a:srgbClr val="005695"/>
                        </a:solidFill>
                        <a:prstDash val="solid"/>
                        <a:headEnd type="none" w="med" len="med"/>
                        <a:tailEnd type="none" w="med" len="med"/>
                      </a:ln>
                      <a:effectLst/>
                    </p:spPr>
                    <p:txBody>
                      <a:bodyPr lIns="182880" tIns="146304" rIns="182880" bIns="146304"/>
                      <a:lstStyle/>
                      <a:p>
                        <a:pPr algn="ctr" defTabSz="932472" eaLnBrk="1" hangingPunct="1">
                          <a:lnSpc>
                            <a:spcPct val="90000"/>
                          </a:lnSpc>
                          <a:defRPr/>
                        </a:pPr>
                        <a:endParaRPr lang="en-US" sz="2000" b="1" kern="0" dirty="0">
                          <a:solidFill>
                            <a:srgbClr val="FFFFFF"/>
                          </a:solidFill>
                          <a:latin typeface="Segoe UI Light"/>
                          <a:ea typeface="Segoe UI" pitchFamily="34" charset="0"/>
                          <a:cs typeface="Segoe UI" pitchFamily="34" charset="0"/>
                        </a:endParaRPr>
                      </a:p>
                    </p:txBody>
                  </p:sp>
                  <p:grpSp>
                    <p:nvGrpSpPr>
                      <p:cNvPr id="303" name="Group 21"/>
                      <p:cNvGrpSpPr>
                        <a:grpSpLocks/>
                      </p:cNvGrpSpPr>
                      <p:nvPr/>
                    </p:nvGrpSpPr>
                    <p:grpSpPr bwMode="auto">
                      <a:xfrm>
                        <a:off x="10911015" y="1312918"/>
                        <a:ext cx="107890" cy="50915"/>
                        <a:chOff x="11033154" y="1382736"/>
                        <a:chExt cx="155481" cy="72283"/>
                      </a:xfrm>
                    </p:grpSpPr>
                    <p:cxnSp>
                      <p:nvCxnSpPr>
                        <p:cNvPr id="304" name="Straight Connector 303"/>
                        <p:cNvCxnSpPr/>
                        <p:nvPr/>
                      </p:nvCxnSpPr>
                      <p:spPr>
                        <a:xfrm flipV="1">
                          <a:off x="11034055" y="1414354"/>
                          <a:ext cx="50333" cy="0"/>
                        </a:xfrm>
                        <a:prstGeom prst="line">
                          <a:avLst/>
                        </a:prstGeom>
                        <a:noFill/>
                        <a:ln w="9525" cap="flat" cmpd="sng" algn="ctr">
                          <a:solidFill>
                            <a:srgbClr val="005695"/>
                          </a:solidFill>
                          <a:prstDash val="solid"/>
                          <a:headEnd type="none"/>
                          <a:tailEnd type="none"/>
                        </a:ln>
                        <a:effectLst/>
                      </p:spPr>
                    </p:cxnSp>
                    <p:cxnSp>
                      <p:nvCxnSpPr>
                        <p:cNvPr id="305" name="Straight Connector 304"/>
                        <p:cNvCxnSpPr/>
                        <p:nvPr/>
                      </p:nvCxnSpPr>
                      <p:spPr>
                        <a:xfrm flipV="1">
                          <a:off x="11139295" y="1418875"/>
                          <a:ext cx="50333" cy="0"/>
                        </a:xfrm>
                        <a:prstGeom prst="line">
                          <a:avLst/>
                        </a:prstGeom>
                        <a:noFill/>
                        <a:ln w="9525" cap="flat" cmpd="sng" algn="ctr">
                          <a:solidFill>
                            <a:srgbClr val="005695"/>
                          </a:solidFill>
                          <a:prstDash val="solid"/>
                          <a:headEnd type="none"/>
                          <a:tailEnd type="none"/>
                        </a:ln>
                        <a:effectLst/>
                      </p:spPr>
                    </p:cxnSp>
                    <p:cxnSp>
                      <p:nvCxnSpPr>
                        <p:cNvPr id="306" name="Straight Connector 305"/>
                        <p:cNvCxnSpPr/>
                        <p:nvPr/>
                      </p:nvCxnSpPr>
                      <p:spPr>
                        <a:xfrm>
                          <a:off x="11114130" y="1382713"/>
                          <a:ext cx="0" cy="70062"/>
                        </a:xfrm>
                        <a:prstGeom prst="line">
                          <a:avLst/>
                        </a:prstGeom>
                        <a:noFill/>
                        <a:ln w="9525" cap="flat" cmpd="sng" algn="ctr">
                          <a:solidFill>
                            <a:srgbClr val="005695"/>
                          </a:solidFill>
                          <a:prstDash val="solid"/>
                          <a:headEnd type="none"/>
                          <a:tailEnd type="none"/>
                        </a:ln>
                        <a:effectLst/>
                      </p:spPr>
                    </p:cxnSp>
                    <p:cxnSp>
                      <p:nvCxnSpPr>
                        <p:cNvPr id="307" name="Straight Connector 306"/>
                        <p:cNvCxnSpPr/>
                        <p:nvPr/>
                      </p:nvCxnSpPr>
                      <p:spPr>
                        <a:xfrm flipV="1">
                          <a:off x="11082100" y="1387233"/>
                          <a:ext cx="25166" cy="27121"/>
                        </a:xfrm>
                        <a:prstGeom prst="line">
                          <a:avLst/>
                        </a:prstGeom>
                        <a:noFill/>
                        <a:ln w="9525" cap="flat" cmpd="sng" algn="ctr">
                          <a:solidFill>
                            <a:srgbClr val="005695"/>
                          </a:solidFill>
                          <a:prstDash val="solid"/>
                          <a:headEnd type="none"/>
                          <a:tailEnd type="none"/>
                        </a:ln>
                        <a:effectLst/>
                      </p:spPr>
                    </p:cxnSp>
                    <p:cxnSp>
                      <p:nvCxnSpPr>
                        <p:cNvPr id="308" name="Straight Connector 307"/>
                        <p:cNvCxnSpPr/>
                        <p:nvPr/>
                      </p:nvCxnSpPr>
                      <p:spPr>
                        <a:xfrm flipV="1">
                          <a:off x="11107266" y="1418875"/>
                          <a:ext cx="34318" cy="36161"/>
                        </a:xfrm>
                        <a:prstGeom prst="line">
                          <a:avLst/>
                        </a:prstGeom>
                        <a:noFill/>
                        <a:ln w="9525" cap="flat" cmpd="sng" algn="ctr">
                          <a:solidFill>
                            <a:srgbClr val="005695"/>
                          </a:solidFill>
                          <a:prstDash val="solid"/>
                          <a:headEnd type="none"/>
                          <a:tailEnd type="none"/>
                        </a:ln>
                        <a:effectLst/>
                      </p:spPr>
                    </p:cxnSp>
                  </p:grpSp>
                </p:grpSp>
              </p:grpSp>
              <p:grpSp>
                <p:nvGrpSpPr>
                  <p:cNvPr id="11" name="Group 10"/>
                  <p:cNvGrpSpPr/>
                  <p:nvPr userDrawn="1"/>
                </p:nvGrpSpPr>
                <p:grpSpPr>
                  <a:xfrm>
                    <a:off x="10734275" y="3864860"/>
                    <a:ext cx="1060154" cy="301625"/>
                    <a:chOff x="10734275" y="3881794"/>
                    <a:chExt cx="1060154" cy="301625"/>
                  </a:xfrm>
                </p:grpSpPr>
                <p:sp>
                  <p:nvSpPr>
                    <p:cNvPr id="297" name="TextBox 296"/>
                    <p:cNvSpPr txBox="1"/>
                    <p:nvPr/>
                  </p:nvSpPr>
                  <p:spPr>
                    <a:xfrm>
                      <a:off x="11135616" y="3881794"/>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a:defRPr/>
                      </a:pPr>
                      <a:r>
                        <a:rPr lang="en-US" kern="0" dirty="0" err="1">
                          <a:gradFill>
                            <a:gsLst>
                              <a:gs pos="76250">
                                <a:srgbClr val="FFFFFF"/>
                              </a:gs>
                              <a:gs pos="31000">
                                <a:srgbClr val="FFFFFF"/>
                              </a:gs>
                            </a:gsLst>
                            <a:lin ang="5400000" scaled="0"/>
                          </a:gradFill>
                        </a:rPr>
                        <a:t>StorSimple</a:t>
                      </a:r>
                      <a:endParaRPr lang="en-US" kern="0" dirty="0">
                        <a:gradFill>
                          <a:gsLst>
                            <a:gs pos="76250">
                              <a:srgbClr val="FFFFFF"/>
                            </a:gs>
                            <a:gs pos="31000">
                              <a:srgbClr val="FFFFFF"/>
                            </a:gs>
                          </a:gsLst>
                          <a:lin ang="5400000" scaled="0"/>
                        </a:gradFill>
                      </a:endParaRPr>
                    </a:p>
                  </p:txBody>
                </p:sp>
                <p:pic>
                  <p:nvPicPr>
                    <p:cNvPr id="298" name="Picture 208" descr="StorSimple.png"/>
                    <p:cNvPicPr>
                      <a:picLocks noChangeAspect="1"/>
                    </p:cNvPicPr>
                    <p:nvPr/>
                  </p:nvPicPr>
                  <p:blipFill>
                    <a:blip r:embed="rId52">
                      <a:biLevel thresh="25000"/>
                      <a:extLst>
                        <a:ext uri="{28A0092B-C50C-407E-A947-70E740481C1C}">
                          <a14:useLocalDpi xmlns:a14="http://schemas.microsoft.com/office/drawing/2010/main" val="0"/>
                        </a:ext>
                      </a:extLst>
                    </a:blip>
                    <a:srcRect/>
                    <a:stretch>
                      <a:fillRect/>
                    </a:stretch>
                  </p:blipFill>
                  <p:spPr bwMode="auto">
                    <a:xfrm>
                      <a:off x="10734275" y="3881794"/>
                      <a:ext cx="287337"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grpSp>
        <p:sp>
          <p:nvSpPr>
            <p:cNvPr id="265" name="Rectangle 264"/>
            <p:cNvSpPr/>
            <p:nvPr/>
          </p:nvSpPr>
          <p:spPr bwMode="auto">
            <a:xfrm>
              <a:off x="-102722" y="5682116"/>
              <a:ext cx="12641920" cy="1282663"/>
            </a:xfrm>
            <a:prstGeom prst="rect">
              <a:avLst/>
            </a:prstGeom>
            <a:solidFill>
              <a:srgbClr val="002846"/>
            </a:solidFill>
            <a:ln w="6350" cap="flat" cmpd="sng" algn="ctr">
              <a:noFill/>
              <a:prstDash val="solid"/>
              <a:miter lim="800000"/>
              <a:headEnd type="none" w="med" len="med"/>
              <a:tailEnd type="none" w="med" len="med"/>
            </a:ln>
            <a:effectLst/>
          </p:spPr>
          <p:txBody>
            <a:bodyPr lIns="179285" tIns="91440" rIns="179285" bIns="143428"/>
            <a:lstStyle/>
            <a:p>
              <a:pPr algn="ctr" defTabSz="913927" eaLnBrk="1" hangingPunct="1">
                <a:lnSpc>
                  <a:spcPct val="90000"/>
                </a:lnSpc>
                <a:spcBef>
                  <a:spcPts val="0"/>
                </a:spcBef>
                <a:spcAft>
                  <a:spcPts val="0"/>
                </a:spcAft>
                <a:defRPr/>
              </a:pPr>
              <a:r>
                <a:rPr lang="en-US" sz="1400" kern="0" dirty="0">
                  <a:gradFill>
                    <a:gsLst>
                      <a:gs pos="76250">
                        <a:srgbClr val="FFFFFF"/>
                      </a:gs>
                      <a:gs pos="31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Datacenter Infrastructure (24 regions, 19 online)</a:t>
              </a:r>
            </a:p>
          </p:txBody>
        </p:sp>
        <p:grpSp>
          <p:nvGrpSpPr>
            <p:cNvPr id="266" name="Group 265"/>
            <p:cNvGrpSpPr/>
            <p:nvPr/>
          </p:nvGrpSpPr>
          <p:grpSpPr>
            <a:xfrm>
              <a:off x="-237835" y="6137034"/>
              <a:ext cx="12912145" cy="841365"/>
              <a:chOff x="-19051" y="6476517"/>
              <a:chExt cx="12493626" cy="693589"/>
            </a:xfrm>
          </p:grpSpPr>
          <p:pic>
            <p:nvPicPr>
              <p:cNvPr id="267" name="Picture 2"/>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1546258"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8" name="Picture 44"/>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2328913"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9" name="Picture 45"/>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3111567"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0" name="Picture 46"/>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3889691"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1" name="Picture 47"/>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4672345"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2" name="Picture 48"/>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5455000"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3" name="Picture 49"/>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6237654"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4" name="Picture 50"/>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7020309"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5" name="Picture 51"/>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7802963"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 name="Picture 52"/>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8585618"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7" name="Picture 53"/>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9368272"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8" name="Picture 54"/>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10150927"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9" name="Picture 56"/>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10933581"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0" name="Picture 57"/>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11716236"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1" name="Picture 58"/>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19051"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2" name="Picture 59"/>
              <p:cNvPicPr>
                <a:picLocks noChangeAspect="1"/>
              </p:cNvPicPr>
              <p:nvPr/>
            </p:nvPicPr>
            <p:blipFill>
              <a:blip r:embed="rId53">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763604"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Tree>
    <p:extLst>
      <p:ext uri="{BB962C8B-B14F-4D97-AF65-F5344CB8AC3E}">
        <p14:creationId xmlns:p14="http://schemas.microsoft.com/office/powerpoint/2010/main" val="1143036682"/>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Single column white with bullets">
    <p:bg>
      <p:bgPr>
        <a:solidFill>
          <a:schemeClr val="tx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49"/>
            <a:ext cx="6400799" cy="1982081"/>
          </a:xfrm>
        </p:spPr>
        <p:txBody>
          <a:bodyPr wrap="square">
            <a:spAutoFit/>
          </a:bodyPr>
          <a:lstStyle>
            <a:lvl1pPr marL="400050" indent="-400050">
              <a:spcBef>
                <a:spcPts val="1224"/>
              </a:spcBef>
              <a:buClr>
                <a:srgbClr val="92D050"/>
              </a:buClr>
              <a:buSzPct val="100000"/>
              <a:buFont typeface="Wingdings" panose="05000000000000000000" pitchFamily="2" charset="2"/>
              <a:buChar char="ü"/>
              <a:defRPr sz="3200">
                <a:gradFill>
                  <a:gsLst>
                    <a:gs pos="7500">
                      <a:schemeClr val="bg1"/>
                    </a:gs>
                    <a:gs pos="43000">
                      <a:schemeClr val="bg1"/>
                    </a:gs>
                  </a:gsLst>
                  <a:lin ang="5400000" scaled="0"/>
                </a:gradFill>
              </a:defRPr>
            </a:lvl1pPr>
            <a:lvl2pPr marL="685800" indent="-285750">
              <a:buClr>
                <a:srgbClr val="92D050"/>
              </a:buClr>
              <a:buSzPct val="100000"/>
              <a:buFont typeface="Wingdings" panose="05000000000000000000" pitchFamily="2" charset="2"/>
              <a:buChar char="ü"/>
              <a:defRPr sz="2400">
                <a:gradFill>
                  <a:gsLst>
                    <a:gs pos="7500">
                      <a:schemeClr val="bg1"/>
                    </a:gs>
                    <a:gs pos="43000">
                      <a:schemeClr val="bg1"/>
                    </a:gs>
                  </a:gsLst>
                  <a:lin ang="5400000" scaled="0"/>
                </a:gradFill>
              </a:defRPr>
            </a:lvl2pPr>
            <a:lvl3pPr marL="698500" indent="273050">
              <a:buClr>
                <a:srgbClr val="92D050"/>
              </a:buClr>
              <a:buSzPct val="100000"/>
              <a:buFont typeface="Wingdings" panose="05000000000000000000" pitchFamily="2" charset="2"/>
              <a:buChar char="ü"/>
              <a:tabLst/>
              <a:defRPr sz="2000">
                <a:gradFill>
                  <a:gsLst>
                    <a:gs pos="7500">
                      <a:schemeClr val="bg1"/>
                    </a:gs>
                    <a:gs pos="43000">
                      <a:schemeClr val="bg1"/>
                    </a:gs>
                  </a:gsLst>
                  <a:lin ang="5400000" scaled="0"/>
                </a:gradFill>
              </a:defRPr>
            </a:lvl3pPr>
            <a:lvl4pPr marL="971550" indent="228600">
              <a:buClr>
                <a:srgbClr val="92D050"/>
              </a:buClr>
              <a:buSzPct val="100000"/>
              <a:buFont typeface="Wingdings" panose="05000000000000000000" pitchFamily="2" charset="2"/>
              <a:buChar char="ü"/>
              <a:defRPr>
                <a:gradFill>
                  <a:gsLst>
                    <a:gs pos="7500">
                      <a:schemeClr val="bg1"/>
                    </a:gs>
                    <a:gs pos="43000">
                      <a:schemeClr val="bg1"/>
                    </a:gs>
                  </a:gsLst>
                  <a:lin ang="5400000" scaled="0"/>
                </a:gradFill>
              </a:defRPr>
            </a:lvl4pPr>
            <a:lvl5pPr marL="1200150" indent="-228600">
              <a:buClr>
                <a:srgbClr val="92D050"/>
              </a:buClr>
              <a:buSzPct val="100000"/>
              <a:buFont typeface="Wingdings" panose="05000000000000000000" pitchFamily="2" charset="2"/>
              <a:buChar char="ü"/>
              <a:tabLst/>
              <a:defRPr>
                <a:gradFill>
                  <a:gsLst>
                    <a:gs pos="7500">
                      <a:schemeClr val="bg1"/>
                    </a:gs>
                    <a:gs pos="43000">
                      <a:schemeClr val="bg1"/>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1588" y="5326063"/>
            <a:ext cx="12434887" cy="1668462"/>
          </a:xfrm>
          <a:prstGeom prst="rect">
            <a:avLst/>
          </a:prstGeom>
          <a:solidFill>
            <a:srgbClr val="89C4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742" eaLnBrk="1" fontAlgn="auto" hangingPunct="1">
              <a:spcBef>
                <a:spcPts val="0"/>
              </a:spcBef>
              <a:spcAft>
                <a:spcPts val="0"/>
              </a:spcAft>
              <a:defRPr/>
            </a:pPr>
            <a:endParaRPr lang="en-US">
              <a:solidFill>
                <a:srgbClr val="FFFFFF"/>
              </a:solidFill>
            </a:endParaRPr>
          </a:p>
        </p:txBody>
      </p:sp>
      <p:sp>
        <p:nvSpPr>
          <p:cNvPr id="8" name="Freeform 99"/>
          <p:cNvSpPr>
            <a:spLocks noChangeAspect="1"/>
          </p:cNvSpPr>
          <p:nvPr userDrawn="1"/>
        </p:nvSpPr>
        <p:spPr bwMode="black">
          <a:xfrm>
            <a:off x="484188" y="5600359"/>
            <a:ext cx="576262" cy="422275"/>
          </a:xfrm>
          <a:custGeom>
            <a:avLst/>
            <a:gdLst>
              <a:gd name="T0" fmla="*/ 86 w 131"/>
              <a:gd name="T1" fmla="*/ 35 h 96"/>
              <a:gd name="T2" fmla="*/ 48 w 131"/>
              <a:gd name="T3" fmla="*/ 0 h 96"/>
              <a:gd name="T4" fmla="*/ 79 w 131"/>
              <a:gd name="T5" fmla="*/ 0 h 96"/>
              <a:gd name="T6" fmla="*/ 131 w 131"/>
              <a:gd name="T7" fmla="*/ 48 h 96"/>
              <a:gd name="T8" fmla="*/ 79 w 131"/>
              <a:gd name="T9" fmla="*/ 96 h 96"/>
              <a:gd name="T10" fmla="*/ 48 w 131"/>
              <a:gd name="T11" fmla="*/ 96 h 96"/>
              <a:gd name="T12" fmla="*/ 86 w 131"/>
              <a:gd name="T13" fmla="*/ 60 h 96"/>
              <a:gd name="T14" fmla="*/ 0 w 131"/>
              <a:gd name="T15" fmla="*/ 60 h 96"/>
              <a:gd name="T16" fmla="*/ 0 w 131"/>
              <a:gd name="T17" fmla="*/ 35 h 96"/>
              <a:gd name="T18" fmla="*/ 86 w 131"/>
              <a:gd name="T19"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86" y="35"/>
                </a:moveTo>
                <a:lnTo>
                  <a:pt x="48" y="0"/>
                </a:lnTo>
                <a:lnTo>
                  <a:pt x="79" y="0"/>
                </a:lnTo>
                <a:lnTo>
                  <a:pt x="131" y="48"/>
                </a:lnTo>
                <a:lnTo>
                  <a:pt x="79" y="96"/>
                </a:lnTo>
                <a:lnTo>
                  <a:pt x="48" y="96"/>
                </a:lnTo>
                <a:lnTo>
                  <a:pt x="86" y="60"/>
                </a:lnTo>
                <a:lnTo>
                  <a:pt x="0" y="60"/>
                </a:lnTo>
                <a:lnTo>
                  <a:pt x="0" y="35"/>
                </a:lnTo>
                <a:lnTo>
                  <a:pt x="86" y="35"/>
                </a:lnTo>
                <a:close/>
              </a:path>
            </a:pathLst>
          </a:custGeom>
          <a:solidFill>
            <a:schemeClr val="tx1"/>
          </a:solidFill>
          <a:ln>
            <a:noFill/>
          </a:ln>
          <a:extLst/>
        </p:spPr>
        <p:txBody>
          <a:bodyPr lIns="69953" tIns="34976" rIns="69953" bIns="34976"/>
          <a:lstStyle/>
          <a:p>
            <a:pPr defTabSz="932742" eaLnBrk="1" fontAlgn="auto" hangingPunct="1">
              <a:spcBef>
                <a:spcPts val="0"/>
              </a:spcBef>
              <a:spcAft>
                <a:spcPts val="0"/>
              </a:spcAft>
              <a:defRPr/>
            </a:pPr>
            <a:endParaRPr lang="en-US" sz="1350" dirty="0">
              <a:solidFill>
                <a:srgbClr val="000000"/>
              </a:solidFill>
              <a:latin typeface="Segoe UI"/>
              <a:ea typeface="+mn-ea"/>
            </a:endParaRPr>
          </a:p>
        </p:txBody>
      </p:sp>
      <p:grpSp>
        <p:nvGrpSpPr>
          <p:cNvPr id="9" name="Group 8"/>
          <p:cNvGrpSpPr>
            <a:grpSpLocks/>
          </p:cNvGrpSpPr>
          <p:nvPr userDrawn="1"/>
        </p:nvGrpSpPr>
        <p:grpSpPr bwMode="auto">
          <a:xfrm flipH="1">
            <a:off x="7224713" y="1943100"/>
            <a:ext cx="4313237" cy="3409950"/>
            <a:chOff x="2348247" y="1709773"/>
            <a:chExt cx="7397345" cy="5322534"/>
          </a:xfrm>
        </p:grpSpPr>
        <p:pic>
          <p:nvPicPr>
            <p:cNvPr id="10" name="Picture 3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48247" y="1709773"/>
              <a:ext cx="3209061" cy="5322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3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30307" y="5211593"/>
              <a:ext cx="5615285" cy="1820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3" name="Title 12"/>
          <p:cNvSpPr>
            <a:spLocks noGrp="1"/>
          </p:cNvSpPr>
          <p:nvPr>
            <p:ph type="title"/>
          </p:nvPr>
        </p:nvSpPr>
        <p:spPr/>
        <p:txBody>
          <a:bodyPr/>
          <a:lstStyle>
            <a:lvl1pPr>
              <a:defRPr>
                <a:gradFill>
                  <a:gsLst>
                    <a:gs pos="17500">
                      <a:schemeClr val="bg1"/>
                    </a:gs>
                    <a:gs pos="55000">
                      <a:schemeClr val="bg1"/>
                    </a:gs>
                  </a:gsLst>
                  <a:lin ang="5400000" scaled="0"/>
                </a:gradFill>
              </a:defRPr>
            </a:lvl1pPr>
          </a:lstStyle>
          <a:p>
            <a:r>
              <a:rPr lang="en-US"/>
              <a:t>Click to edit Master title style</a:t>
            </a:r>
          </a:p>
        </p:txBody>
      </p:sp>
      <p:sp>
        <p:nvSpPr>
          <p:cNvPr id="15" name="Text Placeholder 14"/>
          <p:cNvSpPr>
            <a:spLocks noGrp="1"/>
          </p:cNvSpPr>
          <p:nvPr>
            <p:ph type="body" sz="quarter" idx="11" hasCustomPrompt="1"/>
          </p:nvPr>
        </p:nvSpPr>
        <p:spPr>
          <a:xfrm>
            <a:off x="1060450" y="5510788"/>
            <a:ext cx="11101388" cy="627864"/>
          </a:xfrm>
        </p:spPr>
        <p:txBody>
          <a:bodyPr/>
          <a:lstStyle>
            <a:lvl1pPr marL="0" indent="0">
              <a:buFontTx/>
              <a:buNone/>
              <a:defRPr lang="en-US" sz="3200" kern="1200" spc="0" baseline="0" dirty="0" smtClean="0">
                <a:gradFill>
                  <a:gsLst>
                    <a:gs pos="15000">
                      <a:srgbClr val="1E1E1E"/>
                    </a:gs>
                    <a:gs pos="49000">
                      <a:srgbClr val="1E1E1E"/>
                    </a:gs>
                  </a:gsLst>
                  <a:lin ang="5400000" scaled="0"/>
                </a:gradFill>
                <a:latin typeface="+mj-lt"/>
                <a:ea typeface="+mn-ea"/>
                <a:cs typeface="+mn-cs"/>
              </a:defRPr>
            </a:lvl1pPr>
          </a:lstStyle>
          <a:p>
            <a:pPr marL="0" marR="0" lvl="0" indent="0" algn="l" defTabSz="932742" rtl="0" eaLnBrk="1" fontAlgn="auto" latinLnBrk="0" hangingPunct="1">
              <a:lnSpc>
                <a:spcPct val="90000"/>
              </a:lnSpc>
              <a:spcBef>
                <a:spcPct val="20000"/>
              </a:spcBef>
              <a:spcAft>
                <a:spcPts val="0"/>
              </a:spcAft>
              <a:buClrTx/>
              <a:buSzPct val="90000"/>
              <a:buFontTx/>
              <a:buNone/>
              <a:tabLst/>
            </a:pPr>
            <a:r>
              <a:rPr lang="en-US" dirty="0"/>
              <a:t>Potential highlight or call to action goes here</a:t>
            </a:r>
          </a:p>
        </p:txBody>
      </p:sp>
    </p:spTree>
    <p:extLst>
      <p:ext uri="{BB962C8B-B14F-4D97-AF65-F5344CB8AC3E}">
        <p14:creationId xmlns:p14="http://schemas.microsoft.com/office/powerpoint/2010/main" val="32855062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Single column Blue with bullets">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49"/>
            <a:ext cx="6400799" cy="1982081"/>
          </a:xfrm>
        </p:spPr>
        <p:txBody>
          <a:bodyPr wrap="square">
            <a:spAutoFit/>
          </a:bodyPr>
          <a:lstStyle>
            <a:lvl1pPr marL="400050" indent="-400050">
              <a:spcBef>
                <a:spcPts val="1224"/>
              </a:spcBef>
              <a:buClr>
                <a:srgbClr val="92D050"/>
              </a:buClr>
              <a:buSzPct val="100000"/>
              <a:buFont typeface="Wingdings" panose="05000000000000000000" pitchFamily="2" charset="2"/>
              <a:buChar char="ü"/>
              <a:defRPr sz="3200">
                <a:gradFill>
                  <a:gsLst>
                    <a:gs pos="82500">
                      <a:schemeClr val="tx1"/>
                    </a:gs>
                    <a:gs pos="43000">
                      <a:schemeClr val="tx1"/>
                    </a:gs>
                  </a:gsLst>
                  <a:lin ang="5400000" scaled="0"/>
                </a:gradFill>
              </a:defRPr>
            </a:lvl1pPr>
            <a:lvl2pPr marL="685800" indent="-285750">
              <a:buClr>
                <a:srgbClr val="92D050"/>
              </a:buClr>
              <a:buSzPct val="100000"/>
              <a:buFont typeface="Wingdings" panose="05000000000000000000" pitchFamily="2" charset="2"/>
              <a:buChar char="ü"/>
              <a:defRPr sz="2400">
                <a:gradFill>
                  <a:gsLst>
                    <a:gs pos="82500">
                      <a:schemeClr val="tx1"/>
                    </a:gs>
                    <a:gs pos="43000">
                      <a:schemeClr val="tx1"/>
                    </a:gs>
                  </a:gsLst>
                  <a:lin ang="5400000" scaled="0"/>
                </a:gradFill>
              </a:defRPr>
            </a:lvl2pPr>
            <a:lvl3pPr marL="698500" indent="273050">
              <a:buClr>
                <a:srgbClr val="92D050"/>
              </a:buClr>
              <a:buSzPct val="100000"/>
              <a:buFont typeface="Wingdings" panose="05000000000000000000" pitchFamily="2" charset="2"/>
              <a:buChar char="ü"/>
              <a:tabLst/>
              <a:defRPr sz="2000">
                <a:gradFill>
                  <a:gsLst>
                    <a:gs pos="82500">
                      <a:schemeClr val="tx1"/>
                    </a:gs>
                    <a:gs pos="43000">
                      <a:schemeClr val="tx1"/>
                    </a:gs>
                  </a:gsLst>
                  <a:lin ang="5400000" scaled="0"/>
                </a:gradFill>
              </a:defRPr>
            </a:lvl3pPr>
            <a:lvl4pPr marL="971550" indent="228600">
              <a:buClr>
                <a:srgbClr val="92D050"/>
              </a:buClr>
              <a:buSzPct val="100000"/>
              <a:buFont typeface="Wingdings" panose="05000000000000000000" pitchFamily="2" charset="2"/>
              <a:buChar char="ü"/>
              <a:defRPr>
                <a:gradFill>
                  <a:gsLst>
                    <a:gs pos="82500">
                      <a:schemeClr val="tx1"/>
                    </a:gs>
                    <a:gs pos="43000">
                      <a:schemeClr val="tx1"/>
                    </a:gs>
                  </a:gsLst>
                  <a:lin ang="5400000" scaled="0"/>
                </a:gradFill>
              </a:defRPr>
            </a:lvl4pPr>
            <a:lvl5pPr marL="1200150" indent="-228600">
              <a:buClr>
                <a:srgbClr val="92D050"/>
              </a:buClr>
              <a:buSzPct val="100000"/>
              <a:buFont typeface="Wingdings" panose="05000000000000000000" pitchFamily="2" charset="2"/>
              <a:buChar char="ü"/>
              <a:tabLst/>
              <a:defRPr>
                <a:gradFill>
                  <a:gsLst>
                    <a:gs pos="82500">
                      <a:schemeClr val="tx1"/>
                    </a:gs>
                    <a:gs pos="43000">
                      <a:schemeClr val="tx1"/>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1588" y="5326063"/>
            <a:ext cx="12434887" cy="1668462"/>
          </a:xfrm>
          <a:prstGeom prst="rect">
            <a:avLst/>
          </a:prstGeom>
          <a:solidFill>
            <a:srgbClr val="89C4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742" eaLnBrk="1" fontAlgn="auto" hangingPunct="1">
              <a:spcBef>
                <a:spcPts val="0"/>
              </a:spcBef>
              <a:spcAft>
                <a:spcPts val="0"/>
              </a:spcAft>
              <a:defRPr/>
            </a:pPr>
            <a:endParaRPr lang="en-US">
              <a:solidFill>
                <a:srgbClr val="FFFFFF"/>
              </a:solidFill>
            </a:endParaRPr>
          </a:p>
        </p:txBody>
      </p:sp>
      <p:sp>
        <p:nvSpPr>
          <p:cNvPr id="8" name="Freeform 99"/>
          <p:cNvSpPr>
            <a:spLocks noChangeAspect="1"/>
          </p:cNvSpPr>
          <p:nvPr userDrawn="1"/>
        </p:nvSpPr>
        <p:spPr bwMode="black">
          <a:xfrm>
            <a:off x="484188" y="5600359"/>
            <a:ext cx="576262" cy="422275"/>
          </a:xfrm>
          <a:custGeom>
            <a:avLst/>
            <a:gdLst>
              <a:gd name="T0" fmla="*/ 86 w 131"/>
              <a:gd name="T1" fmla="*/ 35 h 96"/>
              <a:gd name="T2" fmla="*/ 48 w 131"/>
              <a:gd name="T3" fmla="*/ 0 h 96"/>
              <a:gd name="T4" fmla="*/ 79 w 131"/>
              <a:gd name="T5" fmla="*/ 0 h 96"/>
              <a:gd name="T6" fmla="*/ 131 w 131"/>
              <a:gd name="T7" fmla="*/ 48 h 96"/>
              <a:gd name="T8" fmla="*/ 79 w 131"/>
              <a:gd name="T9" fmla="*/ 96 h 96"/>
              <a:gd name="T10" fmla="*/ 48 w 131"/>
              <a:gd name="T11" fmla="*/ 96 h 96"/>
              <a:gd name="T12" fmla="*/ 86 w 131"/>
              <a:gd name="T13" fmla="*/ 60 h 96"/>
              <a:gd name="T14" fmla="*/ 0 w 131"/>
              <a:gd name="T15" fmla="*/ 60 h 96"/>
              <a:gd name="T16" fmla="*/ 0 w 131"/>
              <a:gd name="T17" fmla="*/ 35 h 96"/>
              <a:gd name="T18" fmla="*/ 86 w 131"/>
              <a:gd name="T19"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86" y="35"/>
                </a:moveTo>
                <a:lnTo>
                  <a:pt x="48" y="0"/>
                </a:lnTo>
                <a:lnTo>
                  <a:pt x="79" y="0"/>
                </a:lnTo>
                <a:lnTo>
                  <a:pt x="131" y="48"/>
                </a:lnTo>
                <a:lnTo>
                  <a:pt x="79" y="96"/>
                </a:lnTo>
                <a:lnTo>
                  <a:pt x="48" y="96"/>
                </a:lnTo>
                <a:lnTo>
                  <a:pt x="86" y="60"/>
                </a:lnTo>
                <a:lnTo>
                  <a:pt x="0" y="60"/>
                </a:lnTo>
                <a:lnTo>
                  <a:pt x="0" y="35"/>
                </a:lnTo>
                <a:lnTo>
                  <a:pt x="86" y="35"/>
                </a:lnTo>
                <a:close/>
              </a:path>
            </a:pathLst>
          </a:custGeom>
          <a:solidFill>
            <a:schemeClr val="tx1"/>
          </a:solidFill>
          <a:ln>
            <a:noFill/>
          </a:ln>
          <a:extLst/>
        </p:spPr>
        <p:txBody>
          <a:bodyPr lIns="69953" tIns="34976" rIns="69953" bIns="34976"/>
          <a:lstStyle/>
          <a:p>
            <a:pPr defTabSz="932742" eaLnBrk="1" fontAlgn="auto" hangingPunct="1">
              <a:spcBef>
                <a:spcPts val="0"/>
              </a:spcBef>
              <a:spcAft>
                <a:spcPts val="0"/>
              </a:spcAft>
              <a:defRPr/>
            </a:pPr>
            <a:endParaRPr lang="en-US" sz="1350" dirty="0">
              <a:solidFill>
                <a:srgbClr val="000000"/>
              </a:solidFill>
              <a:latin typeface="Segoe UI"/>
              <a:ea typeface="+mn-ea"/>
            </a:endParaRPr>
          </a:p>
        </p:txBody>
      </p:sp>
      <p:grpSp>
        <p:nvGrpSpPr>
          <p:cNvPr id="9" name="Group 8"/>
          <p:cNvGrpSpPr>
            <a:grpSpLocks/>
          </p:cNvGrpSpPr>
          <p:nvPr userDrawn="1"/>
        </p:nvGrpSpPr>
        <p:grpSpPr bwMode="auto">
          <a:xfrm flipH="1">
            <a:off x="7224713" y="1943100"/>
            <a:ext cx="4313237" cy="3409950"/>
            <a:chOff x="2348247" y="1709773"/>
            <a:chExt cx="7397345" cy="5322534"/>
          </a:xfrm>
        </p:grpSpPr>
        <p:pic>
          <p:nvPicPr>
            <p:cNvPr id="10" name="Picture 3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48247" y="1709773"/>
              <a:ext cx="3209061" cy="5322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3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30307" y="5211593"/>
              <a:ext cx="5615285" cy="1820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3" name="Title 12"/>
          <p:cNvSpPr>
            <a:spLocks noGrp="1"/>
          </p:cNvSpPr>
          <p:nvPr>
            <p:ph type="title"/>
          </p:nvPr>
        </p:nvSpPr>
        <p:spPr/>
        <p:txBody>
          <a:bodyPr/>
          <a:lstStyle>
            <a:lvl1pPr>
              <a:defRPr>
                <a:gradFill>
                  <a:gsLst>
                    <a:gs pos="13750">
                      <a:schemeClr val="tx1"/>
                    </a:gs>
                    <a:gs pos="32000">
                      <a:schemeClr val="tx1"/>
                    </a:gs>
                  </a:gsLst>
                  <a:lin ang="5400000" scaled="0"/>
                </a:gradFill>
              </a:defRPr>
            </a:lvl1pPr>
          </a:lstStyle>
          <a:p>
            <a:r>
              <a:rPr lang="en-US"/>
              <a:t>Click to edit Master title style</a:t>
            </a:r>
          </a:p>
        </p:txBody>
      </p:sp>
      <p:sp>
        <p:nvSpPr>
          <p:cNvPr id="15" name="Text Placeholder 14"/>
          <p:cNvSpPr>
            <a:spLocks noGrp="1"/>
          </p:cNvSpPr>
          <p:nvPr>
            <p:ph type="body" sz="quarter" idx="11" hasCustomPrompt="1"/>
          </p:nvPr>
        </p:nvSpPr>
        <p:spPr>
          <a:xfrm>
            <a:off x="1060450" y="5510788"/>
            <a:ext cx="11101388" cy="627864"/>
          </a:xfrm>
        </p:spPr>
        <p:txBody>
          <a:bodyPr/>
          <a:lstStyle>
            <a:lvl1pPr marL="0" indent="0">
              <a:buFontTx/>
              <a:buNone/>
              <a:defRPr lang="en-US" sz="3200" kern="1200" spc="0" baseline="0" dirty="0" smtClean="0">
                <a:gradFill>
                  <a:gsLst>
                    <a:gs pos="15000">
                      <a:srgbClr val="1E1E1E"/>
                    </a:gs>
                    <a:gs pos="49000">
                      <a:srgbClr val="1E1E1E"/>
                    </a:gs>
                  </a:gsLst>
                  <a:lin ang="5400000" scaled="0"/>
                </a:gradFill>
                <a:latin typeface="+mj-lt"/>
                <a:ea typeface="+mn-ea"/>
                <a:cs typeface="+mn-cs"/>
              </a:defRPr>
            </a:lvl1pPr>
          </a:lstStyle>
          <a:p>
            <a:pPr marL="0" marR="0" lvl="0" indent="0" algn="l" defTabSz="932742" rtl="0" eaLnBrk="1" fontAlgn="auto" latinLnBrk="0" hangingPunct="1">
              <a:lnSpc>
                <a:spcPct val="90000"/>
              </a:lnSpc>
              <a:spcBef>
                <a:spcPct val="20000"/>
              </a:spcBef>
              <a:spcAft>
                <a:spcPts val="0"/>
              </a:spcAft>
              <a:buClrTx/>
              <a:buSzPct val="90000"/>
              <a:buFontTx/>
              <a:buNone/>
              <a:tabLst/>
            </a:pPr>
            <a:r>
              <a:rPr lang="en-US" dirty="0"/>
              <a:t>Potential highlight or call to action goes here</a:t>
            </a:r>
          </a:p>
        </p:txBody>
      </p:sp>
    </p:spTree>
    <p:extLst>
      <p:ext uri="{BB962C8B-B14F-4D97-AF65-F5344CB8AC3E}">
        <p14:creationId xmlns:p14="http://schemas.microsoft.com/office/powerpoint/2010/main" val="574104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Single column Grey with bullets">
    <p:bg>
      <p:bgPr>
        <a:solidFill>
          <a:srgbClr val="1E1E1E"/>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49"/>
            <a:ext cx="6400799" cy="1982081"/>
          </a:xfrm>
        </p:spPr>
        <p:txBody>
          <a:bodyPr wrap="square">
            <a:spAutoFit/>
          </a:bodyPr>
          <a:lstStyle>
            <a:lvl1pPr marL="400050" indent="-400050">
              <a:spcBef>
                <a:spcPts val="1224"/>
              </a:spcBef>
              <a:buClr>
                <a:srgbClr val="92D050"/>
              </a:buClr>
              <a:buSzPct val="100000"/>
              <a:buFont typeface="Wingdings" panose="05000000000000000000" pitchFamily="2" charset="2"/>
              <a:buChar char="ü"/>
              <a:defRPr sz="3200">
                <a:gradFill>
                  <a:gsLst>
                    <a:gs pos="82500">
                      <a:schemeClr val="tx1"/>
                    </a:gs>
                    <a:gs pos="43000">
                      <a:schemeClr val="tx1"/>
                    </a:gs>
                  </a:gsLst>
                  <a:lin ang="5400000" scaled="0"/>
                </a:gradFill>
              </a:defRPr>
            </a:lvl1pPr>
            <a:lvl2pPr marL="685800" indent="-285750">
              <a:buClr>
                <a:srgbClr val="92D050"/>
              </a:buClr>
              <a:buSzPct val="100000"/>
              <a:buFont typeface="Wingdings" panose="05000000000000000000" pitchFamily="2" charset="2"/>
              <a:buChar char="ü"/>
              <a:defRPr sz="2400">
                <a:gradFill>
                  <a:gsLst>
                    <a:gs pos="82500">
                      <a:schemeClr val="tx1"/>
                    </a:gs>
                    <a:gs pos="43000">
                      <a:schemeClr val="tx1"/>
                    </a:gs>
                  </a:gsLst>
                  <a:lin ang="5400000" scaled="0"/>
                </a:gradFill>
              </a:defRPr>
            </a:lvl2pPr>
            <a:lvl3pPr marL="698500" indent="273050">
              <a:buClr>
                <a:srgbClr val="92D050"/>
              </a:buClr>
              <a:buSzPct val="100000"/>
              <a:buFont typeface="Wingdings" panose="05000000000000000000" pitchFamily="2" charset="2"/>
              <a:buChar char="ü"/>
              <a:tabLst/>
              <a:defRPr sz="2000">
                <a:gradFill>
                  <a:gsLst>
                    <a:gs pos="82500">
                      <a:schemeClr val="tx1"/>
                    </a:gs>
                    <a:gs pos="43000">
                      <a:schemeClr val="tx1"/>
                    </a:gs>
                  </a:gsLst>
                  <a:lin ang="5400000" scaled="0"/>
                </a:gradFill>
              </a:defRPr>
            </a:lvl3pPr>
            <a:lvl4pPr marL="971550" indent="228600">
              <a:buClr>
                <a:srgbClr val="92D050"/>
              </a:buClr>
              <a:buSzPct val="100000"/>
              <a:buFont typeface="Wingdings" panose="05000000000000000000" pitchFamily="2" charset="2"/>
              <a:buChar char="ü"/>
              <a:defRPr>
                <a:gradFill>
                  <a:gsLst>
                    <a:gs pos="82500">
                      <a:schemeClr val="tx1"/>
                    </a:gs>
                    <a:gs pos="43000">
                      <a:schemeClr val="tx1"/>
                    </a:gs>
                  </a:gsLst>
                  <a:lin ang="5400000" scaled="0"/>
                </a:gradFill>
              </a:defRPr>
            </a:lvl4pPr>
            <a:lvl5pPr marL="1200150" indent="-228600">
              <a:buClr>
                <a:srgbClr val="92D050"/>
              </a:buClr>
              <a:buSzPct val="100000"/>
              <a:buFont typeface="Wingdings" panose="05000000000000000000" pitchFamily="2" charset="2"/>
              <a:buChar char="ü"/>
              <a:tabLst/>
              <a:defRPr>
                <a:gradFill>
                  <a:gsLst>
                    <a:gs pos="82500">
                      <a:schemeClr val="tx1"/>
                    </a:gs>
                    <a:gs pos="43000">
                      <a:schemeClr val="tx1"/>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1588" y="5326063"/>
            <a:ext cx="12434887" cy="1668462"/>
          </a:xfrm>
          <a:prstGeom prst="rect">
            <a:avLst/>
          </a:prstGeom>
          <a:solidFill>
            <a:srgbClr val="89C4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742" eaLnBrk="1" fontAlgn="auto" hangingPunct="1">
              <a:spcBef>
                <a:spcPts val="0"/>
              </a:spcBef>
              <a:spcAft>
                <a:spcPts val="0"/>
              </a:spcAft>
              <a:defRPr/>
            </a:pPr>
            <a:endParaRPr lang="en-US">
              <a:solidFill>
                <a:srgbClr val="FFFFFF"/>
              </a:solidFill>
            </a:endParaRPr>
          </a:p>
        </p:txBody>
      </p:sp>
      <p:sp>
        <p:nvSpPr>
          <p:cNvPr id="8" name="Freeform 99"/>
          <p:cNvSpPr>
            <a:spLocks noChangeAspect="1"/>
          </p:cNvSpPr>
          <p:nvPr userDrawn="1"/>
        </p:nvSpPr>
        <p:spPr bwMode="black">
          <a:xfrm>
            <a:off x="484188" y="5600359"/>
            <a:ext cx="576262" cy="422275"/>
          </a:xfrm>
          <a:custGeom>
            <a:avLst/>
            <a:gdLst>
              <a:gd name="T0" fmla="*/ 86 w 131"/>
              <a:gd name="T1" fmla="*/ 35 h 96"/>
              <a:gd name="T2" fmla="*/ 48 w 131"/>
              <a:gd name="T3" fmla="*/ 0 h 96"/>
              <a:gd name="T4" fmla="*/ 79 w 131"/>
              <a:gd name="T5" fmla="*/ 0 h 96"/>
              <a:gd name="T6" fmla="*/ 131 w 131"/>
              <a:gd name="T7" fmla="*/ 48 h 96"/>
              <a:gd name="T8" fmla="*/ 79 w 131"/>
              <a:gd name="T9" fmla="*/ 96 h 96"/>
              <a:gd name="T10" fmla="*/ 48 w 131"/>
              <a:gd name="T11" fmla="*/ 96 h 96"/>
              <a:gd name="T12" fmla="*/ 86 w 131"/>
              <a:gd name="T13" fmla="*/ 60 h 96"/>
              <a:gd name="T14" fmla="*/ 0 w 131"/>
              <a:gd name="T15" fmla="*/ 60 h 96"/>
              <a:gd name="T16" fmla="*/ 0 w 131"/>
              <a:gd name="T17" fmla="*/ 35 h 96"/>
              <a:gd name="T18" fmla="*/ 86 w 131"/>
              <a:gd name="T19"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86" y="35"/>
                </a:moveTo>
                <a:lnTo>
                  <a:pt x="48" y="0"/>
                </a:lnTo>
                <a:lnTo>
                  <a:pt x="79" y="0"/>
                </a:lnTo>
                <a:lnTo>
                  <a:pt x="131" y="48"/>
                </a:lnTo>
                <a:lnTo>
                  <a:pt x="79" y="96"/>
                </a:lnTo>
                <a:lnTo>
                  <a:pt x="48" y="96"/>
                </a:lnTo>
                <a:lnTo>
                  <a:pt x="86" y="60"/>
                </a:lnTo>
                <a:lnTo>
                  <a:pt x="0" y="60"/>
                </a:lnTo>
                <a:lnTo>
                  <a:pt x="0" y="35"/>
                </a:lnTo>
                <a:lnTo>
                  <a:pt x="86" y="35"/>
                </a:lnTo>
                <a:close/>
              </a:path>
            </a:pathLst>
          </a:custGeom>
          <a:solidFill>
            <a:schemeClr val="tx1"/>
          </a:solidFill>
          <a:ln>
            <a:noFill/>
          </a:ln>
          <a:extLst/>
        </p:spPr>
        <p:txBody>
          <a:bodyPr lIns="69953" tIns="34976" rIns="69953" bIns="34976"/>
          <a:lstStyle/>
          <a:p>
            <a:pPr defTabSz="932742" eaLnBrk="1" fontAlgn="auto" hangingPunct="1">
              <a:spcBef>
                <a:spcPts val="0"/>
              </a:spcBef>
              <a:spcAft>
                <a:spcPts val="0"/>
              </a:spcAft>
              <a:defRPr/>
            </a:pPr>
            <a:endParaRPr lang="en-US" sz="1350" dirty="0">
              <a:solidFill>
                <a:srgbClr val="000000"/>
              </a:solidFill>
              <a:latin typeface="Segoe UI"/>
              <a:ea typeface="+mn-ea"/>
            </a:endParaRPr>
          </a:p>
        </p:txBody>
      </p:sp>
      <p:grpSp>
        <p:nvGrpSpPr>
          <p:cNvPr id="9" name="Group 8"/>
          <p:cNvGrpSpPr>
            <a:grpSpLocks/>
          </p:cNvGrpSpPr>
          <p:nvPr userDrawn="1"/>
        </p:nvGrpSpPr>
        <p:grpSpPr bwMode="auto">
          <a:xfrm flipH="1">
            <a:off x="7224713" y="1943100"/>
            <a:ext cx="4313237" cy="3409950"/>
            <a:chOff x="2348247" y="1709773"/>
            <a:chExt cx="7397345" cy="5322534"/>
          </a:xfrm>
        </p:grpSpPr>
        <p:pic>
          <p:nvPicPr>
            <p:cNvPr id="10" name="Picture 3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48247" y="1709773"/>
              <a:ext cx="3209061" cy="5322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3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30307" y="5211593"/>
              <a:ext cx="5615285" cy="1820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3" name="Title 12"/>
          <p:cNvSpPr>
            <a:spLocks noGrp="1"/>
          </p:cNvSpPr>
          <p:nvPr>
            <p:ph type="title"/>
          </p:nvPr>
        </p:nvSpPr>
        <p:spPr/>
        <p:txBody>
          <a:bodyPr/>
          <a:lstStyle>
            <a:lvl1pPr>
              <a:defRPr>
                <a:gradFill>
                  <a:gsLst>
                    <a:gs pos="13750">
                      <a:schemeClr val="tx1"/>
                    </a:gs>
                    <a:gs pos="32000">
                      <a:schemeClr val="tx1"/>
                    </a:gs>
                  </a:gsLst>
                  <a:lin ang="5400000" scaled="0"/>
                </a:gradFill>
              </a:defRPr>
            </a:lvl1pPr>
          </a:lstStyle>
          <a:p>
            <a:r>
              <a:rPr lang="en-US"/>
              <a:t>Click to edit Master title style</a:t>
            </a:r>
          </a:p>
        </p:txBody>
      </p:sp>
      <p:sp>
        <p:nvSpPr>
          <p:cNvPr id="15" name="Text Placeholder 14"/>
          <p:cNvSpPr>
            <a:spLocks noGrp="1"/>
          </p:cNvSpPr>
          <p:nvPr>
            <p:ph type="body" sz="quarter" idx="11" hasCustomPrompt="1"/>
          </p:nvPr>
        </p:nvSpPr>
        <p:spPr>
          <a:xfrm>
            <a:off x="1060450" y="5510788"/>
            <a:ext cx="11101388" cy="627864"/>
          </a:xfrm>
        </p:spPr>
        <p:txBody>
          <a:bodyPr/>
          <a:lstStyle>
            <a:lvl1pPr marL="0" indent="0">
              <a:buFontTx/>
              <a:buNone/>
              <a:defRPr sz="3200" baseline="0">
                <a:gradFill>
                  <a:gsLst>
                    <a:gs pos="15000">
                      <a:srgbClr val="1E1E1E"/>
                    </a:gs>
                    <a:gs pos="49000">
                      <a:srgbClr val="1E1E1E"/>
                    </a:gs>
                  </a:gsLst>
                  <a:lin ang="5400000" scaled="0"/>
                </a:gradFill>
              </a:defRPr>
            </a:lvl1pPr>
          </a:lstStyle>
          <a:p>
            <a:pPr lvl="0"/>
            <a:r>
              <a:rPr lang="en-US" dirty="0"/>
              <a:t>Potential highlight or call to action goes here</a:t>
            </a:r>
          </a:p>
        </p:txBody>
      </p:sp>
    </p:spTree>
    <p:extLst>
      <p:ext uri="{BB962C8B-B14F-4D97-AF65-F5344CB8AC3E}">
        <p14:creationId xmlns:p14="http://schemas.microsoft.com/office/powerpoint/2010/main" val="26970602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amp; Non-bulleted text Blue">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5943598" cy="1292662"/>
          </a:xfrm>
        </p:spPr>
        <p:txBody>
          <a:bodyPr vert="horz" wrap="square" lIns="146304" tIns="91440" rIns="146304" bIns="91440" rtlCol="0">
            <a:spAutoFit/>
          </a:bodyPr>
          <a:lstStyle>
            <a:lvl1pPr>
              <a:defRPr lang="en-US" sz="4000" spc="0" dirty="0">
                <a:gradFill>
                  <a:gsLst>
                    <a:gs pos="81250">
                      <a:schemeClr val="tx1"/>
                    </a:gs>
                    <a:gs pos="47000">
                      <a:schemeClr val="tx1"/>
                    </a:gs>
                  </a:gsLst>
                  <a:lin ang="5400000" scaled="0"/>
                </a:gradFill>
                <a:cs typeface="+mn-cs"/>
              </a:defRPr>
            </a:lvl1pPr>
          </a:lstStyle>
          <a:p>
            <a:pPr marL="0" marR="0" lvl="0" indent="0" fontAlgn="auto">
              <a:spcBef>
                <a:spcPct val="20000"/>
              </a:spcBef>
              <a:spcAft>
                <a:spcPts val="0"/>
              </a:spcAft>
              <a:buClrTx/>
              <a:buSzPct val="90000"/>
              <a:buFont typeface="Arial" pitchFamily="34" charset="0"/>
              <a:tabLst/>
            </a:pPr>
            <a:r>
              <a:rPr lang="en-US"/>
              <a:t>Click to edit Master title style</a:t>
            </a:r>
            <a:endParaRPr lang="en-US" dirty="0"/>
          </a:p>
        </p:txBody>
      </p:sp>
      <p:pic>
        <p:nvPicPr>
          <p:cNvPr id="4" name="Picture 2" descr="cropped16x9_code.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221413" y="0"/>
            <a:ext cx="6215062"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0"/>
          </p:nvPr>
        </p:nvSpPr>
        <p:spPr>
          <a:xfrm>
            <a:off x="274639" y="1668463"/>
            <a:ext cx="5943598" cy="572464"/>
          </a:xfrm>
        </p:spPr>
        <p:txBody>
          <a:bodyPr/>
          <a:lstStyle>
            <a:lvl1pPr marL="0" indent="0">
              <a:buNone/>
              <a:defRPr sz="2800"/>
            </a:lvl1pPr>
          </a:lstStyle>
          <a:p>
            <a:pPr lvl="0"/>
            <a:r>
              <a:rPr lang="en-US"/>
              <a:t>Click to edit Master text styles</a:t>
            </a:r>
          </a:p>
        </p:txBody>
      </p:sp>
    </p:spTree>
    <p:extLst>
      <p:ext uri="{BB962C8B-B14F-4D97-AF65-F5344CB8AC3E}">
        <p14:creationId xmlns:p14="http://schemas.microsoft.com/office/powerpoint/2010/main" val="284133962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1993363"/>
      </p:ext>
    </p:extLst>
  </p:cSld>
  <p:clrMapOvr>
    <a:masterClrMapping/>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itle &amp; Non-bulleted text Green">
    <p:bg>
      <p:bgPr>
        <a:solidFill>
          <a:srgbClr val="89C40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296897"/>
            <a:ext cx="5943599" cy="1292662"/>
          </a:xfrm>
        </p:spPr>
        <p:txBody>
          <a:bodyPr/>
          <a:lstStyle>
            <a:lvl1pPr marL="0" indent="0">
              <a:buNone/>
              <a:defRPr sz="4000">
                <a:gradFill>
                  <a:gsLst>
                    <a:gs pos="15000">
                      <a:srgbClr val="1E1E1E"/>
                    </a:gs>
                    <a:gs pos="49000">
                      <a:srgbClr val="1E1E1E"/>
                    </a:gs>
                  </a:gsLst>
                  <a:lin ang="5400000" scaled="0"/>
                </a:gradFill>
              </a:defRPr>
            </a:lvl1pPr>
            <a:lvl2pPr marL="0" indent="0">
              <a:buFontTx/>
              <a:buNone/>
              <a:defRPr sz="2000">
                <a:gradFill>
                  <a:gsLst>
                    <a:gs pos="73750">
                      <a:schemeClr val="bg1"/>
                    </a:gs>
                    <a:gs pos="36000">
                      <a:schemeClr val="bg1"/>
                    </a:gs>
                  </a:gsLst>
                  <a:lin ang="5400000" scaled="0"/>
                </a:gradFill>
              </a:defRPr>
            </a:lvl2pPr>
            <a:lvl3pPr marL="228600" indent="0">
              <a:buNone/>
              <a:defRPr/>
            </a:lvl3pPr>
            <a:lvl4pPr marL="457200" indent="0">
              <a:buNone/>
              <a:defRPr/>
            </a:lvl4pPr>
            <a:lvl5pPr marL="685800" indent="0">
              <a:buNone/>
              <a:defRPr/>
            </a:lvl5pPr>
          </a:lstStyle>
          <a:p>
            <a:pPr lvl="0"/>
            <a:r>
              <a:rPr lang="en-US"/>
              <a:t>Click to edit Master text styles</a:t>
            </a:r>
          </a:p>
        </p:txBody>
      </p:sp>
      <p:pic>
        <p:nvPicPr>
          <p:cNvPr id="4" name="Picture 2" descr="cropped16x9_code.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221413" y="0"/>
            <a:ext cx="6215062"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Placeholder 7"/>
          <p:cNvSpPr>
            <a:spLocks noGrp="1"/>
          </p:cNvSpPr>
          <p:nvPr>
            <p:ph type="body" sz="quarter" idx="11"/>
          </p:nvPr>
        </p:nvSpPr>
        <p:spPr>
          <a:xfrm>
            <a:off x="274638" y="1668463"/>
            <a:ext cx="5852160" cy="572464"/>
          </a:xfrm>
        </p:spPr>
        <p:txBody>
          <a:bodyPr/>
          <a:lstStyle>
            <a:lvl1pPr marL="0" indent="0">
              <a:buNone/>
              <a:defRPr sz="2800">
                <a:gradFill>
                  <a:gsLst>
                    <a:gs pos="15000">
                      <a:srgbClr val="1E1E1E"/>
                    </a:gs>
                    <a:gs pos="49000">
                      <a:srgbClr val="1E1E1E"/>
                    </a:gs>
                  </a:gsLst>
                  <a:lin ang="5400000" scaled="0"/>
                </a:gradFill>
              </a:defRPr>
            </a:lvl1pPr>
          </a:lstStyle>
          <a:p>
            <a:pPr lvl="0"/>
            <a:r>
              <a:rPr lang="en-US"/>
              <a:t>Click to edit Master text styles</a:t>
            </a:r>
          </a:p>
        </p:txBody>
      </p:sp>
    </p:spTree>
    <p:extLst>
      <p:ext uri="{BB962C8B-B14F-4D97-AF65-F5344CB8AC3E}">
        <p14:creationId xmlns:p14="http://schemas.microsoft.com/office/powerpoint/2010/main" val="348891845"/>
      </p:ext>
    </p:extLst>
  </p:cSld>
  <p:clrMapOvr>
    <a:masterClrMapping/>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itle &amp; Non-bulleted text Alt. Blue">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5943598" cy="1292662"/>
          </a:xfrm>
        </p:spPr>
        <p:txBody>
          <a:bodyPr vert="horz" wrap="square" lIns="146304" tIns="91440" rIns="146304" bIns="91440" rtlCol="0">
            <a:spAutoFit/>
          </a:bodyPr>
          <a:lstStyle>
            <a:lvl1pPr>
              <a:defRPr lang="en-US" sz="4000" spc="0" dirty="0">
                <a:gradFill>
                  <a:gsLst>
                    <a:gs pos="81250">
                      <a:schemeClr val="tx1"/>
                    </a:gs>
                    <a:gs pos="47000">
                      <a:schemeClr val="tx1"/>
                    </a:gs>
                  </a:gsLst>
                  <a:lin ang="5400000" scaled="0"/>
                </a:gradFill>
                <a:cs typeface="+mn-cs"/>
              </a:defRPr>
            </a:lvl1pPr>
          </a:lstStyle>
          <a:p>
            <a:pPr marL="0" marR="0" lvl="0" indent="0" fontAlgn="auto">
              <a:spcBef>
                <a:spcPct val="20000"/>
              </a:spcBef>
              <a:spcAft>
                <a:spcPts val="0"/>
              </a:spcAft>
              <a:buClrTx/>
              <a:buSzPct val="90000"/>
              <a:buFont typeface="Arial" pitchFamily="34" charset="0"/>
              <a:tabLst/>
            </a:pPr>
            <a:r>
              <a:rPr lang="en-US"/>
              <a:t>Click to edit Master title style</a:t>
            </a:r>
            <a:endParaRPr lang="en-US" dirty="0"/>
          </a:p>
        </p:txBody>
      </p:sp>
      <p:sp>
        <p:nvSpPr>
          <p:cNvPr id="5" name="Text Placeholder 4"/>
          <p:cNvSpPr>
            <a:spLocks noGrp="1"/>
          </p:cNvSpPr>
          <p:nvPr>
            <p:ph type="body" sz="quarter" idx="10"/>
          </p:nvPr>
        </p:nvSpPr>
        <p:spPr>
          <a:xfrm>
            <a:off x="274639" y="1668463"/>
            <a:ext cx="5943598" cy="572464"/>
          </a:xfrm>
        </p:spPr>
        <p:txBody>
          <a:bodyPr/>
          <a:lstStyle>
            <a:lvl1pPr marL="0" indent="0">
              <a:buNone/>
              <a:defRPr sz="2800"/>
            </a:lvl1pPr>
          </a:lstStyle>
          <a:p>
            <a:pPr lvl="0"/>
            <a:r>
              <a:rPr lang="en-US"/>
              <a:t>Click to edit Master text styles</a:t>
            </a:r>
          </a:p>
        </p:txBody>
      </p:sp>
    </p:spTree>
    <p:extLst>
      <p:ext uri="{BB962C8B-B14F-4D97-AF65-F5344CB8AC3E}">
        <p14:creationId xmlns:p14="http://schemas.microsoft.com/office/powerpoint/2010/main" val="614767965"/>
      </p:ext>
    </p:extLst>
  </p:cSld>
  <p:clrMapOvr>
    <a:masterClrMapping/>
  </p:clrMapOvr>
  <p:transition>
    <p:fade/>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Title &amp; Non-bulleted text Alt. Grey">
    <p:bg>
      <p:bgPr>
        <a:solidFill>
          <a:srgbClr val="1E1E1E"/>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5943598" cy="1292662"/>
          </a:xfrm>
        </p:spPr>
        <p:txBody>
          <a:bodyPr vert="horz" wrap="square" lIns="146304" tIns="91440" rIns="146304" bIns="91440" rtlCol="0">
            <a:spAutoFit/>
          </a:bodyPr>
          <a:lstStyle>
            <a:lvl1pPr>
              <a:defRPr lang="en-US" sz="4000" spc="0" dirty="0">
                <a:gradFill>
                  <a:gsLst>
                    <a:gs pos="81250">
                      <a:schemeClr val="tx1"/>
                    </a:gs>
                    <a:gs pos="47000">
                      <a:schemeClr val="tx1"/>
                    </a:gs>
                  </a:gsLst>
                  <a:lin ang="5400000" scaled="0"/>
                </a:gradFill>
                <a:cs typeface="+mn-cs"/>
              </a:defRPr>
            </a:lvl1pPr>
          </a:lstStyle>
          <a:p>
            <a:pPr marL="0" marR="0" lvl="0" indent="0" fontAlgn="auto">
              <a:spcBef>
                <a:spcPct val="20000"/>
              </a:spcBef>
              <a:spcAft>
                <a:spcPts val="0"/>
              </a:spcAft>
              <a:buClrTx/>
              <a:buSzPct val="90000"/>
              <a:buFont typeface="Arial" pitchFamily="34" charset="0"/>
              <a:tabLst/>
            </a:pPr>
            <a:r>
              <a:rPr lang="en-US"/>
              <a:t>Click to edit Master title style</a:t>
            </a:r>
            <a:endParaRPr lang="en-US" dirty="0"/>
          </a:p>
        </p:txBody>
      </p:sp>
      <p:sp>
        <p:nvSpPr>
          <p:cNvPr id="5" name="Text Placeholder 4"/>
          <p:cNvSpPr>
            <a:spLocks noGrp="1"/>
          </p:cNvSpPr>
          <p:nvPr>
            <p:ph type="body" sz="quarter" idx="10"/>
          </p:nvPr>
        </p:nvSpPr>
        <p:spPr>
          <a:xfrm>
            <a:off x="274639" y="1668463"/>
            <a:ext cx="5943598" cy="572464"/>
          </a:xfrm>
        </p:spPr>
        <p:txBody>
          <a:bodyPr/>
          <a:lstStyle>
            <a:lvl1pPr marL="0" indent="0">
              <a:buNone/>
              <a:defRPr sz="2800"/>
            </a:lvl1pPr>
          </a:lstStyle>
          <a:p>
            <a:pPr lvl="0"/>
            <a:r>
              <a:rPr lang="en-US"/>
              <a:t>Click to edit Master text styles</a:t>
            </a:r>
          </a:p>
        </p:txBody>
      </p:sp>
    </p:spTree>
    <p:extLst>
      <p:ext uri="{BB962C8B-B14F-4D97-AF65-F5344CB8AC3E}">
        <p14:creationId xmlns:p14="http://schemas.microsoft.com/office/powerpoint/2010/main" val="3890979649"/>
      </p:ext>
    </p:extLst>
  </p:cSld>
  <p:clrMapOvr>
    <a:masterClrMapping/>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marL="0" indent="0">
              <a:buFontTx/>
              <a:buNone/>
              <a:defRPr sz="3600"/>
            </a:lvl1pPr>
            <a:lvl2pPr marL="342900" indent="0">
              <a:buFontTx/>
              <a:buNone/>
              <a:defRPr/>
            </a:lvl2pPr>
            <a:lvl3pPr marL="571500" indent="0">
              <a:buFontTx/>
              <a:buNone/>
              <a:defRPr/>
            </a:lvl3pPr>
            <a:lvl4pPr marL="800100" indent="0">
              <a:buFontTx/>
              <a:buNone/>
              <a:defRPr/>
            </a:lvl4pPr>
            <a:lvl5pPr marL="1028700"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69252017"/>
      </p:ext>
    </p:extLst>
  </p:cSld>
  <p:clrMapOvr>
    <a:masterClrMapping/>
  </p:clrMapOvr>
  <p:transition>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Title and non-bulleted Content with artwork">
    <p:spTree>
      <p:nvGrpSpPr>
        <p:cNvPr id="1" name=""/>
        <p:cNvGrpSpPr/>
        <p:nvPr/>
      </p:nvGrpSpPr>
      <p:grpSpPr>
        <a:xfrm>
          <a:off x="0" y="0"/>
          <a:ext cx="0" cy="0"/>
          <a:chOff x="0" y="0"/>
          <a:chExt cx="0" cy="0"/>
        </a:xfrm>
      </p:grpSpPr>
      <p:pic>
        <p:nvPicPr>
          <p:cNvPr id="5" name="Picture 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434888"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 Placeholder 3"/>
          <p:cNvSpPr>
            <a:spLocks noGrp="1"/>
          </p:cNvSpPr>
          <p:nvPr>
            <p:ph type="body" sz="quarter" idx="10"/>
          </p:nvPr>
        </p:nvSpPr>
        <p:spPr>
          <a:xfrm>
            <a:off x="274638" y="1212850"/>
            <a:ext cx="11887200" cy="683264"/>
          </a:xfrm>
        </p:spPr>
        <p:txBody>
          <a:bodyPr>
            <a:spAutoFit/>
          </a:bodyPr>
          <a:lstStyle>
            <a:lvl1pPr marL="0" indent="0">
              <a:buFontTx/>
              <a:buNone/>
              <a:defRPr sz="3600"/>
            </a:lvl1pPr>
            <a:lvl2pPr marL="342900" indent="0">
              <a:buFontTx/>
              <a:buNone/>
              <a:defRPr/>
            </a:lvl2pPr>
            <a:lvl3pPr marL="571500" indent="0">
              <a:buFontTx/>
              <a:buNone/>
              <a:defRPr/>
            </a:lvl3pPr>
            <a:lvl4pPr marL="800100" indent="0">
              <a:buFontTx/>
              <a:buNone/>
              <a:defRPr/>
            </a:lvl4pPr>
            <a:lvl5pPr marL="1028700" indent="0">
              <a:buFontTx/>
              <a:buNone/>
              <a:defRPr/>
            </a:lvl5pPr>
          </a:lstStyle>
          <a:p>
            <a:pPr lvl="0"/>
            <a:r>
              <a:rPr lang="en-US"/>
              <a:t>Click to edit Master text styles</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48134055"/>
      </p:ext>
    </p:extLst>
  </p:cSld>
  <p:clrMapOvr>
    <a:masterClrMapping/>
  </p:clrMapOvr>
  <p:transition>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54783827"/>
      </p:ext>
    </p:extLst>
  </p:cSld>
  <p:clrMapOvr>
    <a:masterClrMapping/>
  </p:clrMapOvr>
  <p:transition>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11228872"/>
      </p:ext>
    </p:extLst>
  </p:cSld>
  <p:clrMapOvr>
    <a:masterClrMapping/>
  </p:clrMapOvr>
  <p:transition>
    <p:fade/>
  </p:transition>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13484625"/>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Two Column Green Bullet text">
    <p:bg>
      <p:bgPr>
        <a:solidFill>
          <a:srgbClr val="1E1E1E"/>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400050" indent="-400050">
              <a:spcBef>
                <a:spcPts val="1224"/>
              </a:spcBef>
              <a:buClr>
                <a:srgbClr val="89C402"/>
              </a:buClr>
              <a:buSzPct val="100000"/>
              <a:buFont typeface="Wingdings" panose="05000000000000000000" pitchFamily="2" charset="2"/>
              <a:buChar char="ü"/>
              <a:defRPr sz="3200"/>
            </a:lvl1pPr>
            <a:lvl2pPr marL="742950" indent="-342900">
              <a:buClr>
                <a:srgbClr val="89C402"/>
              </a:buClr>
              <a:buSzPct val="100000"/>
              <a:buFont typeface="Wingdings" panose="05000000000000000000" pitchFamily="2" charset="2"/>
              <a:buChar char="ü"/>
              <a:defRPr sz="2400"/>
            </a:lvl2pPr>
            <a:lvl3pPr marL="1028700" indent="-285750">
              <a:buClr>
                <a:srgbClr val="89C402"/>
              </a:buClr>
              <a:buSzPct val="100000"/>
              <a:buFont typeface="Wingdings" panose="05000000000000000000" pitchFamily="2" charset="2"/>
              <a:buChar char="ü"/>
              <a:tabLst/>
              <a:defRPr sz="2000"/>
            </a:lvl3pPr>
            <a:lvl4pPr marL="1257300" indent="-228600">
              <a:buClr>
                <a:srgbClr val="89C402"/>
              </a:buClr>
              <a:buSzPct val="100000"/>
              <a:buFont typeface="Wingdings" panose="05000000000000000000" pitchFamily="2" charset="2"/>
              <a:buChar char="ü"/>
              <a:defRPr lang="en-US" sz="1800" kern="1200" spc="0" baseline="0" dirty="0">
                <a:gradFill>
                  <a:gsLst>
                    <a:gs pos="1250">
                      <a:schemeClr val="tx1"/>
                    </a:gs>
                    <a:gs pos="100000">
                      <a:schemeClr val="tx1"/>
                    </a:gs>
                  </a:gsLst>
                  <a:lin ang="5400000" scaled="0"/>
                </a:gradFill>
                <a:latin typeface="+mn-lt"/>
                <a:ea typeface="+mn-ea"/>
                <a:cs typeface="+mn-cs"/>
              </a:defRPr>
            </a:lvl4pPr>
            <a:lvl5pPr marL="1257300" indent="-228600">
              <a:buClr>
                <a:srgbClr val="89C402"/>
              </a:buClr>
              <a:buSzPct val="100000"/>
              <a:buFont typeface="Wingdings" panose="05000000000000000000" pitchFamily="2" charset="2"/>
              <a:buChar char="ü"/>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3"/>
          <p:cNvSpPr>
            <a:spLocks noGrp="1"/>
          </p:cNvSpPr>
          <p:nvPr>
            <p:ph type="body" sz="quarter" idx="11"/>
          </p:nvPr>
        </p:nvSpPr>
        <p:spPr>
          <a:xfrm>
            <a:off x="6677804" y="1212849"/>
            <a:ext cx="5486399" cy="2425279"/>
          </a:xfrm>
        </p:spPr>
        <p:txBody>
          <a:bodyPr wrap="square">
            <a:spAutoFit/>
          </a:bodyPr>
          <a:lstStyle>
            <a:lvl1pPr marL="400050" indent="-400050">
              <a:spcBef>
                <a:spcPts val="1224"/>
              </a:spcBef>
              <a:buClr>
                <a:srgbClr val="89C402"/>
              </a:buClr>
              <a:buSzPct val="100000"/>
              <a:buFont typeface="Wingdings" panose="05000000000000000000" pitchFamily="2" charset="2"/>
              <a:buChar char="ü"/>
              <a:defRPr sz="3200"/>
            </a:lvl1pPr>
            <a:lvl2pPr marL="742950" indent="-342900">
              <a:buClr>
                <a:srgbClr val="89C402"/>
              </a:buClr>
              <a:buSzPct val="100000"/>
              <a:buFont typeface="Wingdings" panose="05000000000000000000" pitchFamily="2" charset="2"/>
              <a:buChar char="ü"/>
              <a:defRPr sz="2400"/>
            </a:lvl2pPr>
            <a:lvl3pPr marL="1028700" indent="-285750">
              <a:buClr>
                <a:srgbClr val="89C402"/>
              </a:buClr>
              <a:buSzPct val="100000"/>
              <a:buFont typeface="Wingdings" panose="05000000000000000000" pitchFamily="2" charset="2"/>
              <a:buChar char="ü"/>
              <a:tabLst/>
              <a:defRPr sz="2000"/>
            </a:lvl3pPr>
            <a:lvl4pPr marL="1257300" indent="-228600">
              <a:buClr>
                <a:srgbClr val="89C402"/>
              </a:buClr>
              <a:buSzPct val="100000"/>
              <a:buFont typeface="Wingdings" panose="05000000000000000000" pitchFamily="2" charset="2"/>
              <a:buChar char="ü"/>
              <a:defRPr lang="en-US" sz="1800" kern="1200" spc="0" baseline="0" dirty="0">
                <a:gradFill>
                  <a:gsLst>
                    <a:gs pos="1250">
                      <a:schemeClr val="tx1"/>
                    </a:gs>
                    <a:gs pos="100000">
                      <a:schemeClr val="tx1"/>
                    </a:gs>
                  </a:gsLst>
                  <a:lin ang="5400000" scaled="0"/>
                </a:gradFill>
                <a:latin typeface="+mn-lt"/>
                <a:ea typeface="+mn-ea"/>
                <a:cs typeface="+mn-cs"/>
              </a:defRPr>
            </a:lvl4pPr>
            <a:lvl5pPr marL="1257300" indent="-228600">
              <a:buClr>
                <a:srgbClr val="89C402"/>
              </a:buClr>
              <a:buSzPct val="100000"/>
              <a:buFont typeface="Wingdings" panose="05000000000000000000" pitchFamily="2" charset="2"/>
              <a:buChar char="ü"/>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20934343"/>
      </p:ext>
    </p:extLst>
  </p:cSld>
  <p:clrMapOvr>
    <a:masterClrMapping/>
  </p:clrMapOvr>
  <p:transition>
    <p:fade/>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1259995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68367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3"/>
          <p:cNvSpPr>
            <a:spLocks noGrp="1"/>
          </p:cNvSpPr>
          <p:nvPr>
            <p:ph type="body" sz="quarter" idx="10" hasCustomPrompt="1"/>
          </p:nvPr>
        </p:nvSpPr>
        <p:spPr>
          <a:xfrm>
            <a:off x="274638" y="1028409"/>
            <a:ext cx="11887200" cy="572464"/>
          </a:xfrm>
        </p:spPr>
        <p:txBody>
          <a:bodyPr/>
          <a:lstStyle>
            <a:lvl1pPr marL="0" indent="0">
              <a:buFontTx/>
              <a:buNone/>
              <a:defRPr sz="2800" baseline="0"/>
            </a:lvl1pPr>
            <a:lvl2pPr marL="342900" indent="0">
              <a:buFontTx/>
              <a:buNone/>
              <a:defRPr/>
            </a:lvl2pPr>
            <a:lvl3pPr marL="571500" indent="0">
              <a:buFontTx/>
              <a:buNone/>
              <a:defRPr/>
            </a:lvl3pPr>
            <a:lvl4pPr marL="800100" indent="0">
              <a:buFontTx/>
              <a:buNone/>
              <a:defRPr/>
            </a:lvl4pPr>
            <a:lvl5pPr marL="1028700" indent="0">
              <a:buFontTx/>
              <a:buNone/>
              <a:defRPr/>
            </a:lvl5pPr>
          </a:lstStyle>
          <a:p>
            <a:pPr lvl="0"/>
            <a:r>
              <a:rPr lang="en-US" dirty="0"/>
              <a:t>Sub-head, or additional information goes here</a:t>
            </a:r>
          </a:p>
        </p:txBody>
      </p:sp>
    </p:spTree>
    <p:extLst>
      <p:ext uri="{BB962C8B-B14F-4D97-AF65-F5344CB8AC3E}">
        <p14:creationId xmlns:p14="http://schemas.microsoft.com/office/powerpoint/2010/main" val="3622316867"/>
      </p:ext>
    </p:extLst>
  </p:cSld>
  <p:clrMapOvr>
    <a:masterClrMapping/>
  </p:clrMapOvr>
  <p:transition>
    <p:fade/>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Title and subhead dark grey">
    <p:bg>
      <p:bgPr>
        <a:solidFill>
          <a:srgbClr val="1E1E1E"/>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3"/>
          <p:cNvSpPr>
            <a:spLocks noGrp="1"/>
          </p:cNvSpPr>
          <p:nvPr>
            <p:ph type="body" sz="quarter" idx="10" hasCustomPrompt="1"/>
          </p:nvPr>
        </p:nvSpPr>
        <p:spPr>
          <a:xfrm>
            <a:off x="274638" y="1028409"/>
            <a:ext cx="11887200" cy="572464"/>
          </a:xfrm>
        </p:spPr>
        <p:txBody>
          <a:bodyPr/>
          <a:lstStyle>
            <a:lvl1pPr marL="0" indent="0">
              <a:buFontTx/>
              <a:buNone/>
              <a:defRPr sz="2800" baseline="0"/>
            </a:lvl1pPr>
            <a:lvl2pPr marL="342900" indent="0">
              <a:buFontTx/>
              <a:buNone/>
              <a:defRPr/>
            </a:lvl2pPr>
            <a:lvl3pPr marL="571500" indent="0">
              <a:buFontTx/>
              <a:buNone/>
              <a:defRPr/>
            </a:lvl3pPr>
            <a:lvl4pPr marL="800100" indent="0">
              <a:buFontTx/>
              <a:buNone/>
              <a:defRPr/>
            </a:lvl4pPr>
            <a:lvl5pPr marL="1028700" indent="0">
              <a:buFontTx/>
              <a:buNone/>
              <a:defRPr/>
            </a:lvl5pPr>
          </a:lstStyle>
          <a:p>
            <a:pPr lvl="0"/>
            <a:r>
              <a:rPr lang="en-US" dirty="0"/>
              <a:t>Sub-head, or additional information goes here</a:t>
            </a:r>
          </a:p>
        </p:txBody>
      </p:sp>
    </p:spTree>
    <p:extLst>
      <p:ext uri="{BB962C8B-B14F-4D97-AF65-F5344CB8AC3E}">
        <p14:creationId xmlns:p14="http://schemas.microsoft.com/office/powerpoint/2010/main" val="1154561461"/>
      </p:ext>
    </p:extLst>
  </p:cSld>
  <p:clrMapOvr>
    <a:masterClrMapping/>
  </p:clrMapOvr>
  <p:transition>
    <p:fade/>
  </p:transition>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77208815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098750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48853146"/>
      </p:ext>
    </p:extLst>
  </p:cSld>
  <p:clrMapOvr>
    <a:masterClrMapping/>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67677598"/>
      </p:ext>
    </p:extLst>
  </p:cSld>
  <p:clrMapOvr>
    <a:masterClrMapping/>
  </p:clrMapOvr>
  <p:transition>
    <p:fade/>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bg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1044345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76250">
                      <a:schemeClr val="tx1"/>
                    </a:gs>
                    <a:gs pos="3100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361774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599957617"/>
      </p:ext>
    </p:extLst>
  </p:cSld>
  <p:clrMapOvr>
    <a:masterClrMapping/>
  </p:clrMapOvr>
  <p:transition>
    <p:fade/>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291311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75934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28862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1">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61724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Blank Accent Color 3">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810877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eaLnBrk="1" hangingPunct="1"/>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68716233"/>
      </p:ext>
    </p:extLst>
  </p:cSld>
  <p:clrMapOvr>
    <a:masterClrMapping/>
  </p:clrMapOvr>
  <p:transition>
    <p:fade/>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Developer Code Layout Blue Header">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320319"/>
            <a:ext cx="11889564" cy="917575"/>
          </a:xfrm>
        </p:spPr>
        <p:txBody>
          <a:bodyPr/>
          <a:lstStyle>
            <a:lvl1pPr>
              <a:defRPr baseline="0">
                <a:gradFill>
                  <a:gsLst>
                    <a:gs pos="22500">
                      <a:schemeClr val="bg2"/>
                    </a:gs>
                    <a:gs pos="48000">
                      <a:schemeClr val="bg2"/>
                    </a:gs>
                  </a:gsLst>
                  <a:lin ang="5400000" scaled="0"/>
                </a:gradFill>
              </a:defRPr>
            </a:lvl1pPr>
          </a:lstStyle>
          <a:p>
            <a:r>
              <a:rPr lang="en-US" dirty="0"/>
              <a:t>Slide for developer code</a:t>
            </a: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33846857"/>
      </p:ext>
    </p:extLst>
  </p:cSld>
  <p:clrMapOvr>
    <a:masterClrMapping/>
  </p:clrMapOvr>
  <p:transition>
    <p:fade/>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fontAlgn="auto">
              <a:spcBef>
                <a:spcPts val="0"/>
              </a:spcBef>
              <a:spcAft>
                <a:spcPts val="0"/>
              </a:spcAft>
            </a:pPr>
            <a:r>
              <a:rPr lang="en-US" sz="700" dirty="0">
                <a:gradFill>
                  <a:gsLst>
                    <a:gs pos="0">
                      <a:srgbClr val="FFFFFF"/>
                    </a:gs>
                    <a:gs pos="100000">
                      <a:srgbClr val="FFFFFF"/>
                    </a:gs>
                  </a:gsLst>
                  <a:lin ang="5400000" scaled="0"/>
                </a:gradFill>
                <a:latin typeface="Segoe UI"/>
                <a:ea typeface="+mn-ea"/>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522366420"/>
      </p:ext>
    </p:extLst>
  </p:cSld>
  <p:clrMapOvr>
    <a:masterClrMapping/>
  </p:clrMapOvr>
  <p:transition>
    <p:fade/>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Appendix Accent Color 3">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Appendix</a:t>
            </a:r>
          </a:p>
        </p:txBody>
      </p:sp>
    </p:spTree>
    <p:extLst>
      <p:ext uri="{BB962C8B-B14F-4D97-AF65-F5344CB8AC3E}">
        <p14:creationId xmlns:p14="http://schemas.microsoft.com/office/powerpoint/2010/main" val="1236400568"/>
      </p:ext>
    </p:extLst>
  </p:cSld>
  <p:clrMapOvr>
    <a:masterClrMapping/>
  </p:clrMapOvr>
  <p:transition>
    <p:fade/>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863895767"/>
      </p:ext>
    </p:extLst>
  </p:cSld>
  <p:clrMapOvr>
    <a:masterClrMapping/>
  </p:clrMapOvr>
  <p:transition>
    <p:fade/>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5360429"/>
      </p:ext>
    </p:extLst>
  </p:cSld>
  <p:clrMapOvr>
    <a:masterClrMapping/>
  </p:clrMapOvr>
  <p:transition>
    <p:fade/>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582869"/>
            <a:ext cx="9143936" cy="1828786"/>
          </a:xfrm>
          <a:noFill/>
        </p:spPr>
        <p:txBody>
          <a:bodyPr lIns="146304" tIns="91440" rIns="146304" bIns="91440" anchor="ctr"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4870185"/>
            <a:ext cx="91439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503237" y="486696"/>
            <a:ext cx="1280160" cy="272872"/>
          </a:xfrm>
          <a:prstGeom prst="rect">
            <a:avLst/>
          </a:prstGeom>
        </p:spPr>
      </p:pic>
    </p:spTree>
    <p:extLst>
      <p:ext uri="{BB962C8B-B14F-4D97-AF65-F5344CB8AC3E}">
        <p14:creationId xmlns:p14="http://schemas.microsoft.com/office/powerpoint/2010/main" val="11783892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invGray">
          <a:xfrm>
            <a:off x="457200" y="6121400"/>
            <a:ext cx="1828800" cy="39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2"/>
          </p:nvPr>
        </p:nvSpPr>
        <p:spPr>
          <a:xfrm>
            <a:off x="276540" y="3954457"/>
            <a:ext cx="6399213" cy="1830388"/>
          </a:xfrm>
          <a:noFill/>
        </p:spPr>
        <p:txBody>
          <a:bodyPr tIns="109728"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Click to edit Master text styles</a:t>
            </a:r>
          </a:p>
        </p:txBody>
      </p:sp>
      <p:sp>
        <p:nvSpPr>
          <p:cNvPr id="9" name="Title 1"/>
          <p:cNvSpPr>
            <a:spLocks noGrp="1"/>
          </p:cNvSpPr>
          <p:nvPr>
            <p:ph type="title"/>
          </p:nvPr>
        </p:nvSpPr>
        <p:spPr>
          <a:xfrm>
            <a:off x="274702" y="2117165"/>
            <a:ext cx="8229535" cy="1828800"/>
          </a:xfrm>
          <a:noFill/>
        </p:spPr>
        <p:txBody>
          <a:bodyPr anchorCtr="0"/>
          <a:lstStyle>
            <a:lvl1pPr>
              <a:defRPr sz="5400" spc="-100" baseline="0">
                <a:gradFill>
                  <a:gsLst>
                    <a:gs pos="3333">
                      <a:schemeClr val="tx2"/>
                    </a:gs>
                    <a:gs pos="39000">
                      <a:schemeClr val="tx2"/>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036038314"/>
      </p:ext>
    </p:extLst>
  </p:cSld>
  <p:clrMapOvr>
    <a:masterClrMapping/>
  </p:clrMapOvr>
  <p:transition spd="slow"/>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534751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993906"/>
      </p:ext>
    </p:extLst>
  </p:cSld>
  <p:clrMapOvr>
    <a:masterClrMapping/>
  </p:clrMapOvr>
  <p:transition>
    <p:fade/>
  </p:transition>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58452087"/>
      </p:ext>
    </p:extLst>
  </p:cSld>
  <p:clrMapOvr>
    <a:masterClrMapping/>
  </p:clrMapOvr>
  <p:transition>
    <p:fade/>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25896569"/>
      </p:ext>
    </p:extLst>
  </p:cSld>
  <p:clrMapOvr>
    <a:masterClrMapping/>
  </p:clrMapOvr>
  <p:transition>
    <p:fade/>
  </p:transition>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39159670"/>
      </p:ext>
    </p:extLst>
  </p:cSld>
  <p:clrMapOvr>
    <a:masterClrMapping/>
  </p:clrMapOvr>
  <p:transition>
    <p:fade/>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666136931"/>
      </p:ext>
    </p:extLst>
  </p:cSld>
  <p:clrMapOvr>
    <a:masterClrMapping/>
  </p:clrMapOvr>
  <p:transition>
    <p:fade/>
  </p:transition>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Title Only - Blu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079159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Quote slide - Blue">
    <p:bg>
      <p:bgRef idx="1001">
        <a:schemeClr val="bg2"/>
      </p:bgRef>
    </p:bg>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36537933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Section Title - Blu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084912"/>
          </a:xfrm>
          <a:noFill/>
        </p:spPr>
        <p:txBody>
          <a:bodyPr tIns="91440" bIns="91440" anchor="t" anchorCtr="0">
            <a:spAutoFit/>
          </a:bodyPr>
          <a:lstStyle>
            <a:lvl1pPr>
              <a:defRPr sz="65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1915846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8268300"/>
      </p:ext>
    </p:extLst>
  </p:cSld>
  <p:clrMapOvr>
    <a:masterClrMapping/>
  </p:clrMapOvr>
  <p:transition>
    <p:fade/>
  </p:transition>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Blank - Blue">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7274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4" name="Rectangle 3"/>
          <p:cNvSpPr/>
          <p:nvPr userDrawn="1"/>
        </p:nvSpPr>
        <p:spPr bwMode="hidden">
          <a:xfrm>
            <a:off x="0" y="1212850"/>
            <a:ext cx="12436475" cy="5781675"/>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46639" tIns="46639" rIns="46639" bIns="46639" anchor="ctr"/>
          <a:lstStyle/>
          <a:p>
            <a:pPr algn="ctr" defTabSz="932472" eaLnBrk="1" hangingPunct="1">
              <a:defRPr/>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lvl1pPr>
              <a:defRPr baseline="0"/>
            </a:lvl1pPr>
          </a:lstStyle>
          <a:p>
            <a:r>
              <a:rPr lang="en-US"/>
              <a:t>Click to edit Master title style</a:t>
            </a:r>
            <a:endParaRPr lang="en-US" dirty="0"/>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68020834"/>
      </p:ext>
    </p:extLst>
  </p:cSld>
  <p:clrMapOvr>
    <a:masterClrMapping/>
  </p:clrMapOvr>
  <p:transition>
    <p:fade/>
  </p:transition>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084912"/>
          </a:xfrm>
          <a:noFill/>
        </p:spPr>
        <p:txBody>
          <a:bodyPr tIns="91440" bIns="91440" anchor="t" anchorCtr="0">
            <a:spAutoFit/>
          </a:bodyPr>
          <a:lstStyle>
            <a:lvl1pPr>
              <a:defRPr lang="en-US" sz="65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1677704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084912"/>
          </a:xfrm>
          <a:noFill/>
        </p:spPr>
        <p:txBody>
          <a:bodyPr tIns="91440" bIns="91440" anchor="t" anchorCtr="0">
            <a:spAutoFit/>
          </a:bodyPr>
          <a:lstStyle>
            <a:lvl1pPr>
              <a:defRPr sz="65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48688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spTree>
    <p:extLst>
      <p:ext uri="{BB962C8B-B14F-4D97-AF65-F5344CB8AC3E}">
        <p14:creationId xmlns:p14="http://schemas.microsoft.com/office/powerpoint/2010/main" val="191265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8189460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start screen">
    <p:bg>
      <p:bgPr>
        <a:solidFill>
          <a:srgbClr val="00BCF2"/>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52481" y="6030462"/>
            <a:ext cx="1097269" cy="209971"/>
          </a:xfrm>
          <a:prstGeom prst="rect">
            <a:avLst/>
          </a:prstGeom>
        </p:spPr>
      </p:pic>
      <p:pic>
        <p:nvPicPr>
          <p:cNvPr id="4" name="Picture 3"/>
          <p:cNvPicPr>
            <a:picLocks noChangeAspect="1"/>
          </p:cNvPicPr>
          <p:nvPr userDrawn="1"/>
        </p:nvPicPr>
        <p:blipFill>
          <a:blip r:embed="rId3"/>
          <a:stretch>
            <a:fillRect/>
          </a:stretch>
        </p:blipFill>
        <p:spPr>
          <a:xfrm>
            <a:off x="4654062" y="2877769"/>
            <a:ext cx="6292716" cy="2492232"/>
          </a:xfrm>
          <a:prstGeom prst="rect">
            <a:avLst/>
          </a:prstGeom>
        </p:spPr>
      </p:pic>
    </p:spTree>
    <p:extLst>
      <p:ext uri="{BB962C8B-B14F-4D97-AF65-F5344CB8AC3E}">
        <p14:creationId xmlns:p14="http://schemas.microsoft.com/office/powerpoint/2010/main" val="12829987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Philadelphia title">
    <p:bg>
      <p:bgPr>
        <a:solidFill>
          <a:srgbClr val="00BCF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2"/>
            <a:ext cx="5943535" cy="2011665"/>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680141"/>
            <a:ext cx="4846268" cy="1009740"/>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2033062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Tokyo title">
    <p:bg>
      <p:bgPr>
        <a:solidFill>
          <a:srgbClr val="00BCF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2"/>
            <a:ext cx="5943535" cy="2011665"/>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680141"/>
            <a:ext cx="4846268" cy="1009740"/>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pic>
        <p:nvPicPr>
          <p:cNvPr id="3" name="Picture 2"/>
          <p:cNvPicPr>
            <a:picLocks noChangeAspect="1"/>
          </p:cNvPicPr>
          <p:nvPr userDrawn="1"/>
        </p:nvPicPr>
        <p:blipFill>
          <a:blip r:embed="rId3"/>
          <a:stretch>
            <a:fillRect/>
          </a:stretch>
        </p:blipFill>
        <p:spPr>
          <a:xfrm>
            <a:off x="6061934" y="761438"/>
            <a:ext cx="5642641" cy="5471651"/>
          </a:xfrm>
          <a:prstGeom prst="rect">
            <a:avLst/>
          </a:prstGeom>
        </p:spPr>
      </p:pic>
    </p:spTree>
    <p:extLst>
      <p:ext uri="{BB962C8B-B14F-4D97-AF65-F5344CB8AC3E}">
        <p14:creationId xmlns:p14="http://schemas.microsoft.com/office/powerpoint/2010/main" val="6574504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Stockholm title">
    <p:bg>
      <p:bgPr>
        <a:solidFill>
          <a:srgbClr val="00BCF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2"/>
            <a:ext cx="5943535" cy="2011665"/>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680141"/>
            <a:ext cx="4846268" cy="1009740"/>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pic>
        <p:nvPicPr>
          <p:cNvPr id="4" name="Picture 3"/>
          <p:cNvPicPr>
            <a:picLocks noChangeAspect="1"/>
          </p:cNvPicPr>
          <p:nvPr userDrawn="1"/>
        </p:nvPicPr>
        <p:blipFill>
          <a:blip r:embed="rId3"/>
          <a:stretch>
            <a:fillRect/>
          </a:stretch>
        </p:blipFill>
        <p:spPr>
          <a:xfrm>
            <a:off x="6126798" y="296898"/>
            <a:ext cx="5486340" cy="5929916"/>
          </a:xfrm>
          <a:prstGeom prst="rect">
            <a:avLst/>
          </a:prstGeom>
        </p:spPr>
      </p:pic>
    </p:spTree>
    <p:extLst>
      <p:ext uri="{BB962C8B-B14F-4D97-AF65-F5344CB8AC3E}">
        <p14:creationId xmlns:p14="http://schemas.microsoft.com/office/powerpoint/2010/main" val="28756252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Tel Aviv title">
    <p:bg>
      <p:bgPr>
        <a:solidFill>
          <a:srgbClr val="00BCF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2"/>
            <a:ext cx="5943535" cy="2011665"/>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680141"/>
            <a:ext cx="4846268" cy="1009740"/>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pic>
        <p:nvPicPr>
          <p:cNvPr id="2" name="Picture 1"/>
          <p:cNvPicPr>
            <a:picLocks noChangeAspect="1"/>
          </p:cNvPicPr>
          <p:nvPr userDrawn="1"/>
        </p:nvPicPr>
        <p:blipFill>
          <a:blip r:embed="rId3"/>
          <a:stretch>
            <a:fillRect/>
          </a:stretch>
        </p:blipFill>
        <p:spPr>
          <a:xfrm>
            <a:off x="6213225" y="479425"/>
            <a:ext cx="5501093" cy="5797832"/>
          </a:xfrm>
          <a:prstGeom prst="rect">
            <a:avLst/>
          </a:prstGeom>
        </p:spPr>
      </p:pic>
    </p:spTree>
    <p:extLst>
      <p:ext uri="{BB962C8B-B14F-4D97-AF65-F5344CB8AC3E}">
        <p14:creationId xmlns:p14="http://schemas.microsoft.com/office/powerpoint/2010/main" val="22243183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Paris title">
    <p:bg>
      <p:bgPr>
        <a:solidFill>
          <a:srgbClr val="00BCF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2"/>
            <a:ext cx="5943535" cy="2011665"/>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680141"/>
            <a:ext cx="4846268" cy="1009740"/>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pic>
        <p:nvPicPr>
          <p:cNvPr id="3" name="Picture 2"/>
          <p:cNvPicPr>
            <a:picLocks noChangeAspect="1"/>
          </p:cNvPicPr>
          <p:nvPr userDrawn="1"/>
        </p:nvPicPr>
        <p:blipFill>
          <a:blip r:embed="rId3"/>
          <a:stretch>
            <a:fillRect/>
          </a:stretch>
        </p:blipFill>
        <p:spPr>
          <a:xfrm>
            <a:off x="6309676" y="1099761"/>
            <a:ext cx="5441731" cy="5134537"/>
          </a:xfrm>
          <a:prstGeom prst="rect">
            <a:avLst/>
          </a:prstGeom>
        </p:spPr>
      </p:pic>
    </p:spTree>
    <p:extLst>
      <p:ext uri="{BB962C8B-B14F-4D97-AF65-F5344CB8AC3E}">
        <p14:creationId xmlns:p14="http://schemas.microsoft.com/office/powerpoint/2010/main" val="4782416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Washington, D.C. title">
    <p:bg>
      <p:bgPr>
        <a:solidFill>
          <a:srgbClr val="00BCF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2"/>
            <a:ext cx="5943535" cy="2011665"/>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680141"/>
            <a:ext cx="4846268" cy="1009740"/>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pic>
        <p:nvPicPr>
          <p:cNvPr id="2" name="Picture 1"/>
          <p:cNvPicPr>
            <a:picLocks noChangeAspect="1"/>
          </p:cNvPicPr>
          <p:nvPr userDrawn="1"/>
        </p:nvPicPr>
        <p:blipFill>
          <a:blip r:embed="rId3"/>
          <a:stretch>
            <a:fillRect/>
          </a:stretch>
        </p:blipFill>
        <p:spPr>
          <a:xfrm>
            <a:off x="6282977" y="936971"/>
            <a:ext cx="5537370" cy="5402312"/>
          </a:xfrm>
          <a:prstGeom prst="rect">
            <a:avLst/>
          </a:prstGeom>
        </p:spPr>
      </p:pic>
    </p:spTree>
    <p:extLst>
      <p:ext uri="{BB962C8B-B14F-4D97-AF65-F5344CB8AC3E}">
        <p14:creationId xmlns:p14="http://schemas.microsoft.com/office/powerpoint/2010/main" val="1595246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lIns="182880" tIns="146304" rIns="182880" bIns="146304">
            <a:spAutoFit/>
          </a:bodyPr>
          <a:lstStyle/>
          <a:p>
            <a:pPr defTabSz="932290" fontAlgn="auto">
              <a:spcBef>
                <a:spcPts val="0"/>
              </a:spcBef>
              <a:spcAft>
                <a:spcPts val="0"/>
              </a:spcAft>
              <a:defRPr/>
            </a:pPr>
            <a:r>
              <a:rPr lang="en-US" sz="700" dirty="0">
                <a:gradFill>
                  <a:gsLst>
                    <a:gs pos="0">
                      <a:schemeClr val="tx1"/>
                    </a:gs>
                    <a:gs pos="100000">
                      <a:schemeClr val="tx1"/>
                    </a:gs>
                  </a:gsLst>
                  <a:lin ang="5400000" scaled="0"/>
                </a:gradFill>
                <a:latin typeface="+mn-lt"/>
                <a:ea typeface="+mn-ea"/>
                <a:cs typeface="Segoe UI" pitchFamily="34" charset="0"/>
              </a:rPr>
              <a:t>© 2015 Microsoft Corporation. All rights reserved. </a:t>
            </a:r>
          </a:p>
        </p:txBody>
      </p:sp>
      <p:pic>
        <p:nvPicPr>
          <p:cNvPr id="3" name="Picture 5"/>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invGray">
          <a:xfrm>
            <a:off x="458788" y="3144838"/>
            <a:ext cx="328930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49064418"/>
      </p:ext>
    </p:extLst>
  </p:cSld>
  <p:clrMapOvr>
    <a:masterClrMapping/>
  </p:clrMapOvr>
  <p:transition>
    <p:fade/>
  </p:transition>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Atlanta title">
    <p:bg>
      <p:bgPr>
        <a:solidFill>
          <a:srgbClr val="00BCF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2"/>
            <a:ext cx="5943535" cy="2011665"/>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680141"/>
            <a:ext cx="4846268" cy="1009740"/>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pic>
        <p:nvPicPr>
          <p:cNvPr id="3" name="Picture 2"/>
          <p:cNvPicPr>
            <a:picLocks noChangeAspect="1"/>
          </p:cNvPicPr>
          <p:nvPr userDrawn="1"/>
        </p:nvPicPr>
        <p:blipFill>
          <a:blip r:embed="rId3"/>
          <a:stretch>
            <a:fillRect/>
          </a:stretch>
        </p:blipFill>
        <p:spPr>
          <a:xfrm>
            <a:off x="6010756" y="845531"/>
            <a:ext cx="5694202" cy="5388766"/>
          </a:xfrm>
          <a:prstGeom prst="rect">
            <a:avLst/>
          </a:prstGeom>
        </p:spPr>
      </p:pic>
    </p:spTree>
    <p:extLst>
      <p:ext uri="{BB962C8B-B14F-4D97-AF65-F5344CB8AC3E}">
        <p14:creationId xmlns:p14="http://schemas.microsoft.com/office/powerpoint/2010/main" val="42512825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Frankfurt title">
    <p:bg>
      <p:bgPr>
        <a:solidFill>
          <a:srgbClr val="00BCF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2"/>
            <a:ext cx="5943535" cy="2011665"/>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680141"/>
            <a:ext cx="4846268" cy="1009740"/>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pic>
        <p:nvPicPr>
          <p:cNvPr id="2" name="Picture 1"/>
          <p:cNvPicPr>
            <a:picLocks noChangeAspect="1"/>
          </p:cNvPicPr>
          <p:nvPr userDrawn="1"/>
        </p:nvPicPr>
        <p:blipFill>
          <a:blip r:embed="rId3"/>
          <a:stretch>
            <a:fillRect/>
          </a:stretch>
        </p:blipFill>
        <p:spPr>
          <a:xfrm>
            <a:off x="6126798" y="754092"/>
            <a:ext cx="5532774" cy="5426782"/>
          </a:xfrm>
          <a:prstGeom prst="rect">
            <a:avLst/>
          </a:prstGeom>
        </p:spPr>
      </p:pic>
    </p:spTree>
    <p:extLst>
      <p:ext uri="{BB962C8B-B14F-4D97-AF65-F5344CB8AC3E}">
        <p14:creationId xmlns:p14="http://schemas.microsoft.com/office/powerpoint/2010/main" val="4926804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Budapest title">
    <p:bg>
      <p:bgPr>
        <a:solidFill>
          <a:srgbClr val="00BCF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2"/>
            <a:ext cx="5943535" cy="2011665"/>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680141"/>
            <a:ext cx="4846268" cy="1009740"/>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pic>
        <p:nvPicPr>
          <p:cNvPr id="3" name="Picture 2"/>
          <p:cNvPicPr>
            <a:picLocks noChangeAspect="1"/>
          </p:cNvPicPr>
          <p:nvPr userDrawn="1"/>
        </p:nvPicPr>
        <p:blipFill>
          <a:blip r:embed="rId3"/>
          <a:stretch>
            <a:fillRect/>
          </a:stretch>
        </p:blipFill>
        <p:spPr>
          <a:xfrm>
            <a:off x="6259174" y="1759922"/>
            <a:ext cx="5496990" cy="4475810"/>
          </a:xfrm>
          <a:prstGeom prst="rect">
            <a:avLst/>
          </a:prstGeom>
        </p:spPr>
      </p:pic>
    </p:spTree>
    <p:extLst>
      <p:ext uri="{BB962C8B-B14F-4D97-AF65-F5344CB8AC3E}">
        <p14:creationId xmlns:p14="http://schemas.microsoft.com/office/powerpoint/2010/main" val="8866776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6948810"/>
      </p:ext>
    </p:extLst>
  </p:cSld>
  <p:clrMapOvr>
    <a:masterClrMapping/>
  </p:clrMapOvr>
  <p:transition>
    <p:fade/>
  </p:transition>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0078D7"/>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25170"/>
          </a:xfrm>
        </p:spPr>
        <p:txBody>
          <a:bodyPr>
            <a:spAutoFit/>
          </a:bodyPr>
          <a:lstStyle>
            <a:lvl1pPr>
              <a:defRPr sz="3599"/>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9270276"/>
      </p:ext>
    </p:extLst>
  </p:cSld>
  <p:clrMapOvr>
    <a:masterClrMapping/>
  </p:clrMapOvr>
  <p:transition>
    <p:fade/>
  </p:transition>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40433232"/>
      </p:ext>
    </p:extLst>
  </p:cSld>
  <p:clrMapOvr>
    <a:masterClrMapping/>
  </p:clrMapOvr>
  <p:transition>
    <p:fade/>
  </p:transition>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52833292"/>
      </p:ext>
    </p:extLst>
  </p:cSld>
  <p:clrMapOvr>
    <a:masterClrMapping/>
  </p:clrMapOvr>
  <p:transition>
    <p:fade/>
  </p:transition>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8D7"/>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702" y="1759920"/>
            <a:ext cx="8046632" cy="1828786"/>
          </a:xfrm>
          <a:noFill/>
        </p:spPr>
        <p:txBody>
          <a:bodyPr lIns="146304" tIns="91440" rIns="146304" bIns="91440" anchor="t" anchorCtr="0"/>
          <a:lstStyle>
            <a:lvl1pPr>
              <a:defRPr sz="5399" spc="-100" baseline="0">
                <a:solidFill>
                  <a:schemeClr val="tx1"/>
                </a:solidFill>
              </a:defRPr>
            </a:lvl1pPr>
          </a:lstStyle>
          <a:p>
            <a:r>
              <a:rPr lang="en-US" dirty="0"/>
              <a:t>Lorem ipsum</a:t>
            </a:r>
          </a:p>
        </p:txBody>
      </p:sp>
    </p:spTree>
    <p:extLst>
      <p:ext uri="{BB962C8B-B14F-4D97-AF65-F5344CB8AC3E}">
        <p14:creationId xmlns:p14="http://schemas.microsoft.com/office/powerpoint/2010/main" val="4098390772"/>
      </p:ext>
    </p:extLst>
  </p:cSld>
  <p:clrMapOvr>
    <a:masterClrMapping/>
  </p:clrMapOvr>
  <p:transition>
    <p:fade/>
  </p:transition>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7722118"/>
      </p:ext>
    </p:extLst>
  </p:cSld>
  <p:clrMapOvr>
    <a:masterClrMapping/>
  </p:clrMapOvr>
  <p:transition>
    <p:fade/>
  </p:transition>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Philadelphia Thank You!">
    <p:bg>
      <p:bgPr>
        <a:solidFill>
          <a:srgbClr val="00BCF2"/>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sp>
        <p:nvSpPr>
          <p:cNvPr id="5" name="TextBox 4"/>
          <p:cNvSpPr txBox="1"/>
          <p:nvPr userDrawn="1"/>
        </p:nvSpPr>
        <p:spPr>
          <a:xfrm>
            <a:off x="1097654" y="2909205"/>
            <a:ext cx="4297633" cy="1899209"/>
          </a:xfrm>
          <a:prstGeom prst="rect">
            <a:avLst/>
          </a:prstGeom>
          <a:noFill/>
        </p:spPr>
        <p:txBody>
          <a:bodyPr wrap="square" lIns="182854" tIns="146283" rIns="182854" bIns="146283" rtlCol="0">
            <a:spAutoFit/>
          </a:bodyPr>
          <a:lstStyle/>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Thank you</a:t>
            </a:r>
          </a:p>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Philadelphia!</a:t>
            </a:r>
          </a:p>
        </p:txBody>
      </p:sp>
      <p:pic>
        <p:nvPicPr>
          <p:cNvPr id="6" name="Picture 5"/>
          <p:cNvPicPr>
            <a:picLocks noChangeAspect="1"/>
          </p:cNvPicPr>
          <p:nvPr userDrawn="1"/>
        </p:nvPicPr>
        <p:blipFill>
          <a:blip r:embed="rId3"/>
          <a:stretch>
            <a:fillRect/>
          </a:stretch>
        </p:blipFill>
        <p:spPr>
          <a:xfrm>
            <a:off x="6309677" y="1039705"/>
            <a:ext cx="5482059" cy="5191893"/>
          </a:xfrm>
          <a:prstGeom prst="rect">
            <a:avLst/>
          </a:prstGeom>
        </p:spPr>
      </p:pic>
    </p:spTree>
    <p:extLst>
      <p:ext uri="{BB962C8B-B14F-4D97-AF65-F5344CB8AC3E}">
        <p14:creationId xmlns:p14="http://schemas.microsoft.com/office/powerpoint/2010/main" val="40069328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6"/>
          <p:cNvSpPr>
            <a:spLocks noGrp="1"/>
          </p:cNvSpPr>
          <p:nvPr>
            <p:ph type="body" sz="quarter" idx="11"/>
          </p:nvPr>
        </p:nvSpPr>
        <p:spPr>
          <a:xfrm>
            <a:off x="1" y="6363076"/>
            <a:ext cx="12436476" cy="631450"/>
          </a:xfrm>
          <a:prstGeom prst="rect">
            <a:avLst/>
          </a:prstGeom>
          <a:solidFill>
            <a:srgbClr val="FFFF99"/>
          </a:solidFill>
        </p:spPr>
        <p:txBody>
          <a:bodyPr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Click to edit Master text styles</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1819433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Tokyo Thank You!">
    <p:bg>
      <p:bgPr>
        <a:solidFill>
          <a:srgbClr val="00BCF2"/>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sp>
        <p:nvSpPr>
          <p:cNvPr id="3" name="TextBox 2"/>
          <p:cNvSpPr txBox="1"/>
          <p:nvPr userDrawn="1"/>
        </p:nvSpPr>
        <p:spPr>
          <a:xfrm>
            <a:off x="1097654" y="2909205"/>
            <a:ext cx="4297633" cy="1899209"/>
          </a:xfrm>
          <a:prstGeom prst="rect">
            <a:avLst/>
          </a:prstGeom>
          <a:noFill/>
        </p:spPr>
        <p:txBody>
          <a:bodyPr wrap="square" lIns="182854" tIns="146283" rIns="182854" bIns="146283" rtlCol="0">
            <a:spAutoFit/>
          </a:bodyPr>
          <a:lstStyle/>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Thank you</a:t>
            </a:r>
          </a:p>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Tokyo!</a:t>
            </a:r>
          </a:p>
        </p:txBody>
      </p:sp>
      <p:pic>
        <p:nvPicPr>
          <p:cNvPr id="5" name="Picture 4"/>
          <p:cNvPicPr>
            <a:picLocks noChangeAspect="1"/>
          </p:cNvPicPr>
          <p:nvPr userDrawn="1"/>
        </p:nvPicPr>
        <p:blipFill>
          <a:blip r:embed="rId3"/>
          <a:stretch>
            <a:fillRect/>
          </a:stretch>
        </p:blipFill>
        <p:spPr>
          <a:xfrm>
            <a:off x="6061934" y="761438"/>
            <a:ext cx="5642641" cy="5471651"/>
          </a:xfrm>
          <a:prstGeom prst="rect">
            <a:avLst/>
          </a:prstGeom>
        </p:spPr>
      </p:pic>
    </p:spTree>
    <p:extLst>
      <p:ext uri="{BB962C8B-B14F-4D97-AF65-F5344CB8AC3E}">
        <p14:creationId xmlns:p14="http://schemas.microsoft.com/office/powerpoint/2010/main" val="15547415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Stockholm Thank You!">
    <p:bg>
      <p:bgPr>
        <a:solidFill>
          <a:srgbClr val="00BCF2"/>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sp>
        <p:nvSpPr>
          <p:cNvPr id="3" name="TextBox 2"/>
          <p:cNvSpPr txBox="1"/>
          <p:nvPr userDrawn="1"/>
        </p:nvSpPr>
        <p:spPr>
          <a:xfrm>
            <a:off x="1097654" y="2909205"/>
            <a:ext cx="4297633" cy="1899209"/>
          </a:xfrm>
          <a:prstGeom prst="rect">
            <a:avLst/>
          </a:prstGeom>
          <a:noFill/>
        </p:spPr>
        <p:txBody>
          <a:bodyPr wrap="square" lIns="182854" tIns="146283" rIns="182854" bIns="146283" rtlCol="0">
            <a:spAutoFit/>
          </a:bodyPr>
          <a:lstStyle/>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Thank you</a:t>
            </a:r>
          </a:p>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Stockholm!</a:t>
            </a:r>
          </a:p>
        </p:txBody>
      </p:sp>
      <p:pic>
        <p:nvPicPr>
          <p:cNvPr id="6" name="Picture 5"/>
          <p:cNvPicPr>
            <a:picLocks noChangeAspect="1"/>
          </p:cNvPicPr>
          <p:nvPr userDrawn="1"/>
        </p:nvPicPr>
        <p:blipFill>
          <a:blip r:embed="rId3"/>
          <a:stretch>
            <a:fillRect/>
          </a:stretch>
        </p:blipFill>
        <p:spPr>
          <a:xfrm>
            <a:off x="6126798" y="296898"/>
            <a:ext cx="5486340" cy="5929916"/>
          </a:xfrm>
          <a:prstGeom prst="rect">
            <a:avLst/>
          </a:prstGeom>
        </p:spPr>
      </p:pic>
    </p:spTree>
    <p:extLst>
      <p:ext uri="{BB962C8B-B14F-4D97-AF65-F5344CB8AC3E}">
        <p14:creationId xmlns:p14="http://schemas.microsoft.com/office/powerpoint/2010/main" val="35791854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Tel Aviv Thank You!">
    <p:bg>
      <p:bgPr>
        <a:solidFill>
          <a:srgbClr val="00BCF2"/>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sp>
        <p:nvSpPr>
          <p:cNvPr id="3" name="TextBox 2"/>
          <p:cNvSpPr txBox="1"/>
          <p:nvPr userDrawn="1"/>
        </p:nvSpPr>
        <p:spPr>
          <a:xfrm>
            <a:off x="1097654" y="2909205"/>
            <a:ext cx="4297633" cy="1899209"/>
          </a:xfrm>
          <a:prstGeom prst="rect">
            <a:avLst/>
          </a:prstGeom>
          <a:noFill/>
        </p:spPr>
        <p:txBody>
          <a:bodyPr wrap="square" lIns="182854" tIns="146283" rIns="182854" bIns="146283" rtlCol="0">
            <a:spAutoFit/>
          </a:bodyPr>
          <a:lstStyle/>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Thank you</a:t>
            </a:r>
          </a:p>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Tel Aviv!</a:t>
            </a:r>
          </a:p>
        </p:txBody>
      </p:sp>
      <p:pic>
        <p:nvPicPr>
          <p:cNvPr id="6" name="Picture 5"/>
          <p:cNvPicPr>
            <a:picLocks noChangeAspect="1"/>
          </p:cNvPicPr>
          <p:nvPr userDrawn="1"/>
        </p:nvPicPr>
        <p:blipFill>
          <a:blip r:embed="rId3"/>
          <a:stretch>
            <a:fillRect/>
          </a:stretch>
        </p:blipFill>
        <p:spPr>
          <a:xfrm>
            <a:off x="6213225" y="479425"/>
            <a:ext cx="5501093" cy="5797832"/>
          </a:xfrm>
          <a:prstGeom prst="rect">
            <a:avLst/>
          </a:prstGeom>
        </p:spPr>
      </p:pic>
    </p:spTree>
    <p:extLst>
      <p:ext uri="{BB962C8B-B14F-4D97-AF65-F5344CB8AC3E}">
        <p14:creationId xmlns:p14="http://schemas.microsoft.com/office/powerpoint/2010/main" val="20244560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Paris Thank You!">
    <p:bg>
      <p:bgPr>
        <a:solidFill>
          <a:srgbClr val="00BCF2"/>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sp>
        <p:nvSpPr>
          <p:cNvPr id="3" name="TextBox 2"/>
          <p:cNvSpPr txBox="1"/>
          <p:nvPr userDrawn="1"/>
        </p:nvSpPr>
        <p:spPr>
          <a:xfrm>
            <a:off x="1097654" y="2909205"/>
            <a:ext cx="4297633" cy="1899209"/>
          </a:xfrm>
          <a:prstGeom prst="rect">
            <a:avLst/>
          </a:prstGeom>
          <a:noFill/>
        </p:spPr>
        <p:txBody>
          <a:bodyPr wrap="square" lIns="182854" tIns="146283" rIns="182854" bIns="146283" rtlCol="0">
            <a:spAutoFit/>
          </a:bodyPr>
          <a:lstStyle/>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Thank you</a:t>
            </a:r>
          </a:p>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Paris!</a:t>
            </a:r>
          </a:p>
        </p:txBody>
      </p:sp>
      <p:pic>
        <p:nvPicPr>
          <p:cNvPr id="6" name="Picture 5"/>
          <p:cNvPicPr>
            <a:picLocks noChangeAspect="1"/>
          </p:cNvPicPr>
          <p:nvPr userDrawn="1"/>
        </p:nvPicPr>
        <p:blipFill>
          <a:blip r:embed="rId3"/>
          <a:stretch>
            <a:fillRect/>
          </a:stretch>
        </p:blipFill>
        <p:spPr>
          <a:xfrm>
            <a:off x="6309676" y="1099761"/>
            <a:ext cx="5441731" cy="5134537"/>
          </a:xfrm>
          <a:prstGeom prst="rect">
            <a:avLst/>
          </a:prstGeom>
        </p:spPr>
      </p:pic>
    </p:spTree>
    <p:extLst>
      <p:ext uri="{BB962C8B-B14F-4D97-AF65-F5344CB8AC3E}">
        <p14:creationId xmlns:p14="http://schemas.microsoft.com/office/powerpoint/2010/main" val="3960476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Washington, D.C. Thank You!">
    <p:bg>
      <p:bgPr>
        <a:solidFill>
          <a:srgbClr val="00BCF2"/>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sp>
        <p:nvSpPr>
          <p:cNvPr id="3" name="TextBox 2"/>
          <p:cNvSpPr txBox="1"/>
          <p:nvPr userDrawn="1"/>
        </p:nvSpPr>
        <p:spPr>
          <a:xfrm>
            <a:off x="1022378" y="1942800"/>
            <a:ext cx="5577785" cy="1899209"/>
          </a:xfrm>
          <a:prstGeom prst="rect">
            <a:avLst/>
          </a:prstGeom>
          <a:noFill/>
        </p:spPr>
        <p:txBody>
          <a:bodyPr wrap="square" lIns="182854" tIns="146283" rIns="182854" bIns="146283" rtlCol="0">
            <a:spAutoFit/>
          </a:bodyPr>
          <a:lstStyle/>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Thank you</a:t>
            </a:r>
          </a:p>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Washington, D.C.!</a:t>
            </a:r>
          </a:p>
        </p:txBody>
      </p:sp>
      <p:pic>
        <p:nvPicPr>
          <p:cNvPr id="6" name="Picture 5"/>
          <p:cNvPicPr>
            <a:picLocks noChangeAspect="1"/>
          </p:cNvPicPr>
          <p:nvPr userDrawn="1"/>
        </p:nvPicPr>
        <p:blipFill>
          <a:blip r:embed="rId3"/>
          <a:stretch>
            <a:fillRect/>
          </a:stretch>
        </p:blipFill>
        <p:spPr>
          <a:xfrm>
            <a:off x="6282977" y="936971"/>
            <a:ext cx="5537370" cy="5402312"/>
          </a:xfrm>
          <a:prstGeom prst="rect">
            <a:avLst/>
          </a:prstGeom>
        </p:spPr>
      </p:pic>
    </p:spTree>
    <p:extLst>
      <p:ext uri="{BB962C8B-B14F-4D97-AF65-F5344CB8AC3E}">
        <p14:creationId xmlns:p14="http://schemas.microsoft.com/office/powerpoint/2010/main" val="11737643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Atlanta Thank You!">
    <p:bg>
      <p:bgPr>
        <a:solidFill>
          <a:srgbClr val="00BCF2"/>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sp>
        <p:nvSpPr>
          <p:cNvPr id="3" name="TextBox 2"/>
          <p:cNvSpPr txBox="1"/>
          <p:nvPr userDrawn="1"/>
        </p:nvSpPr>
        <p:spPr>
          <a:xfrm>
            <a:off x="1097654" y="2909205"/>
            <a:ext cx="4297633" cy="1899209"/>
          </a:xfrm>
          <a:prstGeom prst="rect">
            <a:avLst/>
          </a:prstGeom>
          <a:noFill/>
        </p:spPr>
        <p:txBody>
          <a:bodyPr wrap="square" lIns="182854" tIns="146283" rIns="182854" bIns="146283" rtlCol="0">
            <a:spAutoFit/>
          </a:bodyPr>
          <a:lstStyle/>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Thank you</a:t>
            </a:r>
          </a:p>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Atlanta!</a:t>
            </a:r>
          </a:p>
        </p:txBody>
      </p:sp>
      <p:pic>
        <p:nvPicPr>
          <p:cNvPr id="6" name="Picture 5"/>
          <p:cNvPicPr>
            <a:picLocks noChangeAspect="1"/>
          </p:cNvPicPr>
          <p:nvPr userDrawn="1"/>
        </p:nvPicPr>
        <p:blipFill>
          <a:blip r:embed="rId3"/>
          <a:stretch>
            <a:fillRect/>
          </a:stretch>
        </p:blipFill>
        <p:spPr>
          <a:xfrm>
            <a:off x="6010756" y="845531"/>
            <a:ext cx="5694202" cy="5388766"/>
          </a:xfrm>
          <a:prstGeom prst="rect">
            <a:avLst/>
          </a:prstGeom>
        </p:spPr>
      </p:pic>
    </p:spTree>
    <p:extLst>
      <p:ext uri="{BB962C8B-B14F-4D97-AF65-F5344CB8AC3E}">
        <p14:creationId xmlns:p14="http://schemas.microsoft.com/office/powerpoint/2010/main" val="13404538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Frankfurt Thank You!">
    <p:bg>
      <p:bgPr>
        <a:solidFill>
          <a:srgbClr val="00BCF2"/>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sp>
        <p:nvSpPr>
          <p:cNvPr id="3" name="TextBox 2"/>
          <p:cNvSpPr txBox="1"/>
          <p:nvPr userDrawn="1"/>
        </p:nvSpPr>
        <p:spPr>
          <a:xfrm>
            <a:off x="1097654" y="2909205"/>
            <a:ext cx="4297633" cy="1899209"/>
          </a:xfrm>
          <a:prstGeom prst="rect">
            <a:avLst/>
          </a:prstGeom>
          <a:noFill/>
        </p:spPr>
        <p:txBody>
          <a:bodyPr wrap="square" lIns="182854" tIns="146283" rIns="182854" bIns="146283" rtlCol="0">
            <a:spAutoFit/>
          </a:bodyPr>
          <a:lstStyle/>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Thank you</a:t>
            </a:r>
          </a:p>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Frankfurt!</a:t>
            </a:r>
          </a:p>
        </p:txBody>
      </p:sp>
      <p:pic>
        <p:nvPicPr>
          <p:cNvPr id="6" name="Picture 5"/>
          <p:cNvPicPr>
            <a:picLocks noChangeAspect="1"/>
          </p:cNvPicPr>
          <p:nvPr userDrawn="1"/>
        </p:nvPicPr>
        <p:blipFill>
          <a:blip r:embed="rId3"/>
          <a:stretch>
            <a:fillRect/>
          </a:stretch>
        </p:blipFill>
        <p:spPr>
          <a:xfrm>
            <a:off x="6126798" y="754092"/>
            <a:ext cx="5532774" cy="5426782"/>
          </a:xfrm>
          <a:prstGeom prst="rect">
            <a:avLst/>
          </a:prstGeom>
        </p:spPr>
      </p:pic>
    </p:spTree>
    <p:extLst>
      <p:ext uri="{BB962C8B-B14F-4D97-AF65-F5344CB8AC3E}">
        <p14:creationId xmlns:p14="http://schemas.microsoft.com/office/powerpoint/2010/main" val="29520339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Budapest  Thank You!">
    <p:bg>
      <p:bgPr>
        <a:solidFill>
          <a:srgbClr val="00BCF2"/>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34298"/>
            <a:ext cx="1097269" cy="209971"/>
          </a:xfrm>
          <a:prstGeom prst="rect">
            <a:avLst/>
          </a:prstGeom>
        </p:spPr>
      </p:pic>
      <p:sp>
        <p:nvSpPr>
          <p:cNvPr id="3" name="TextBox 2"/>
          <p:cNvSpPr txBox="1"/>
          <p:nvPr userDrawn="1"/>
        </p:nvSpPr>
        <p:spPr>
          <a:xfrm>
            <a:off x="1097654" y="2909205"/>
            <a:ext cx="4297633" cy="1899209"/>
          </a:xfrm>
          <a:prstGeom prst="rect">
            <a:avLst/>
          </a:prstGeom>
          <a:noFill/>
        </p:spPr>
        <p:txBody>
          <a:bodyPr wrap="square" lIns="182854" tIns="146283" rIns="182854" bIns="146283" rtlCol="0">
            <a:spAutoFit/>
          </a:bodyPr>
          <a:lstStyle/>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Thank you</a:t>
            </a:r>
          </a:p>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5399"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Budapest!</a:t>
            </a:r>
          </a:p>
        </p:txBody>
      </p:sp>
      <p:pic>
        <p:nvPicPr>
          <p:cNvPr id="6" name="Picture 5"/>
          <p:cNvPicPr>
            <a:picLocks noChangeAspect="1"/>
          </p:cNvPicPr>
          <p:nvPr userDrawn="1"/>
        </p:nvPicPr>
        <p:blipFill>
          <a:blip r:embed="rId3"/>
          <a:stretch>
            <a:fillRect/>
          </a:stretch>
        </p:blipFill>
        <p:spPr>
          <a:xfrm>
            <a:off x="6259174" y="1759922"/>
            <a:ext cx="5496990" cy="4475810"/>
          </a:xfrm>
          <a:prstGeom prst="rect">
            <a:avLst/>
          </a:prstGeom>
        </p:spPr>
      </p:pic>
    </p:spTree>
    <p:extLst>
      <p:ext uri="{BB962C8B-B14F-4D97-AF65-F5344CB8AC3E}">
        <p14:creationId xmlns:p14="http://schemas.microsoft.com/office/powerpoint/2010/main" val="4260540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442096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1_Title &amp;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8455227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434888"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userDrawn="1"/>
        </p:nvSpPr>
        <p:spPr bwMode="auto">
          <a:xfrm>
            <a:off x="274638" y="2119313"/>
            <a:ext cx="6400800" cy="3663950"/>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algn="ctr" defTabSz="932472" eaLnBrk="1" hangingPunct="1">
              <a:lnSpc>
                <a:spcPct val="90000"/>
              </a:lnSpc>
              <a:defRPr/>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invGray">
          <a:xfrm>
            <a:off x="457200" y="479425"/>
            <a:ext cx="1828800" cy="39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title"/>
          </p:nvPr>
        </p:nvSpPr>
        <p:spPr bwMode="auto">
          <a:xfrm>
            <a:off x="274702" y="2119178"/>
            <a:ext cx="6402388" cy="1828800"/>
          </a:xfrm>
          <a:noFill/>
        </p:spPr>
        <p:txBody>
          <a:bodyPr anchorCtr="0"/>
          <a:lstStyle>
            <a:lvl1pPr>
              <a:defRPr sz="5400" spc="-100" baseline="0">
                <a:gradFill>
                  <a:gsLst>
                    <a:gs pos="57576">
                      <a:srgbClr val="FFFFFF"/>
                    </a:gs>
                    <a:gs pos="35000">
                      <a:srgbClr val="FFFFFF"/>
                    </a:gs>
                  </a:gsLst>
                  <a:lin ang="5400000" scaled="0"/>
                </a:gradFill>
              </a:defRPr>
            </a:lvl1pPr>
          </a:lstStyle>
          <a:p>
            <a:r>
              <a:rPr lang="en-US"/>
              <a:t>Click to edit Master title style</a:t>
            </a:r>
            <a:endParaRPr lang="en-US" dirty="0"/>
          </a:p>
        </p:txBody>
      </p:sp>
      <p:sp>
        <p:nvSpPr>
          <p:cNvPr id="3" name="Text Placeholder 2"/>
          <p:cNvSpPr>
            <a:spLocks noGrp="1"/>
          </p:cNvSpPr>
          <p:nvPr>
            <p:ph type="body" sz="quarter" idx="14"/>
          </p:nvPr>
        </p:nvSpPr>
        <p:spPr bwMode="auto">
          <a:xfrm>
            <a:off x="273050" y="3954463"/>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Click to edit Master text styles</a:t>
            </a:r>
          </a:p>
        </p:txBody>
      </p:sp>
    </p:spTree>
    <p:extLst>
      <p:ext uri="{BB962C8B-B14F-4D97-AF65-F5344CB8AC3E}">
        <p14:creationId xmlns:p14="http://schemas.microsoft.com/office/powerpoint/2010/main" val="3358732149"/>
      </p:ext>
    </p:extLst>
  </p:cSld>
  <p:clrMapOvr>
    <a:masterClrMapping/>
  </p:clrMapOvr>
  <p:transition spd="med">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25170"/>
          </a:xfrm>
        </p:spPr>
        <p:txBody>
          <a:bodyPr>
            <a:spAutoFit/>
          </a:bodyPr>
          <a:lstStyle>
            <a:lvl1pPr>
              <a:defRPr sz="3599">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407573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1_Title and Conten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25170"/>
          </a:xfrm>
        </p:spPr>
        <p:txBody>
          <a:bodyPr>
            <a:spAutoFit/>
          </a:bodyPr>
          <a:lstStyle>
            <a:lvl1pPr>
              <a:defRPr sz="35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1684455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68368"/>
          </a:xfrm>
        </p:spPr>
        <p:txBody>
          <a:bodyPr wrap="square">
            <a:spAutoFit/>
          </a:bodyPr>
          <a:lstStyle>
            <a:lvl1pPr marL="0" indent="0">
              <a:spcBef>
                <a:spcPts val="1224"/>
              </a:spcBef>
              <a:buClr>
                <a:schemeClr val="tx1"/>
              </a:buClr>
              <a:buFont typeface="Wingdings" pitchFamily="2" charset="2"/>
              <a:buNone/>
              <a:defRPr sz="3599">
                <a:gradFill>
                  <a:gsLst>
                    <a:gs pos="1250">
                      <a:schemeClr val="tx2"/>
                    </a:gs>
                    <a:gs pos="99000">
                      <a:schemeClr val="tx2"/>
                    </a:gs>
                  </a:gsLst>
                  <a:lin ang="5400000" scaled="0"/>
                </a:gradFill>
              </a:defRPr>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599">
                <a:gradFill>
                  <a:gsLst>
                    <a:gs pos="1250">
                      <a:schemeClr val="tx2"/>
                    </a:gs>
                    <a:gs pos="99000">
                      <a:schemeClr val="tx2"/>
                    </a:gs>
                  </a:gsLst>
                  <a:lin ang="5400000" scaled="0"/>
                </a:gradFill>
              </a:defRPr>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988604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1_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68368"/>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331574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2"/>
              </a:buClr>
              <a:buFont typeface="Arial" pitchFamily="34" charset="0"/>
              <a:buChar char="•"/>
              <a:defRPr sz="3199">
                <a:gradFill>
                  <a:gsLst>
                    <a:gs pos="1250">
                      <a:schemeClr val="tx2"/>
                    </a:gs>
                    <a:gs pos="99000">
                      <a:schemeClr val="tx2"/>
                    </a:gs>
                  </a:gsLst>
                  <a:lin ang="5400000" scaled="0"/>
                </a:gradFill>
              </a:defRPr>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2"/>
              </a:buClr>
              <a:buFont typeface="Arial" pitchFamily="34" charset="0"/>
              <a:buChar char="•"/>
              <a:defRPr sz="3199">
                <a:gradFill>
                  <a:gsLst>
                    <a:gs pos="1250">
                      <a:schemeClr val="tx2"/>
                    </a:gs>
                    <a:gs pos="99000">
                      <a:schemeClr val="tx2"/>
                    </a:gs>
                  </a:gsLst>
                  <a:lin ang="5400000" scaled="0"/>
                </a:gradFill>
              </a:defRPr>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767786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1_Two Column Bullet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4177905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147443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1287"/>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76336035"/>
      </p:ext>
    </p:extLst>
  </p:cSld>
  <p:clrMapOvr>
    <a:masterClrMapping/>
  </p:clrMapOvr>
  <p:transition>
    <p:fade/>
  </p:transition>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2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7"/>
            <a:ext cx="11887199"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marL="0" marR="0" lvl="0" indent="0" algn="l" defTabSz="932111"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2014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566199410"/>
      </p:ext>
    </p:extLst>
  </p:cSld>
  <p:clrMapOvr>
    <a:masterClrMapping/>
  </p:clrMapOvr>
  <p:transition>
    <p:fade/>
  </p:transition>
</p:sldLayout>
</file>

<file path=ppt/slideLayouts/slideLayout249.xml><?xml version="1.0" encoding="utf-8"?>
<p:sldLayout xmlns:a="http://schemas.openxmlformats.org/drawingml/2006/main" xmlns:r="http://schemas.openxmlformats.org/officeDocument/2006/relationships" xmlns:p="http://schemas.openxmlformats.org/presentationml/2006/main"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577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invGray">
          <a:xfrm>
            <a:off x="457200" y="6121400"/>
            <a:ext cx="18288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title"/>
          </p:nvPr>
        </p:nvSpPr>
        <p:spPr>
          <a:xfrm>
            <a:off x="274702" y="2125678"/>
            <a:ext cx="9143936" cy="1828786"/>
          </a:xfrm>
          <a:noFill/>
        </p:spPr>
        <p:txBody>
          <a:bodyPr anchorCtr="0"/>
          <a:lstStyle>
            <a:lvl1pPr>
              <a:defRPr sz="5400" spc="-100" baseline="0">
                <a:gradFill>
                  <a:gsLst>
                    <a:gs pos="91000">
                      <a:schemeClr val="tx1"/>
                    </a:gs>
                    <a:gs pos="0">
                      <a:schemeClr val="tx1"/>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2"/>
          </p:nvPr>
        </p:nvSpPr>
        <p:spPr>
          <a:xfrm>
            <a:off x="274701" y="3955786"/>
            <a:ext cx="7315137" cy="1828007"/>
          </a:xfrm>
          <a:noFill/>
        </p:spPr>
        <p:txBody>
          <a:bodyPr tIns="109728"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Click to edit Master text styles</a:t>
            </a:r>
          </a:p>
        </p:txBody>
      </p:sp>
    </p:spTree>
    <p:extLst>
      <p:ext uri="{BB962C8B-B14F-4D97-AF65-F5344CB8AC3E}">
        <p14:creationId xmlns:p14="http://schemas.microsoft.com/office/powerpoint/2010/main" val="1430369597"/>
      </p:ext>
    </p:extLst>
  </p:cSld>
  <p:clrMapOvr>
    <a:masterClrMapping/>
  </p:clrMapOvr>
  <p:transition spd="slow"/>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AzureCon Title Slide">
    <p:spTree>
      <p:nvGrpSpPr>
        <p:cNvPr id="1" name=""/>
        <p:cNvGrpSpPr/>
        <p:nvPr/>
      </p:nvGrpSpPr>
      <p:grpSpPr>
        <a:xfrm>
          <a:off x="0" y="0"/>
          <a:ext cx="0" cy="0"/>
          <a:chOff x="0" y="0"/>
          <a:chExt cx="0" cy="0"/>
        </a:xfrm>
      </p:grpSpPr>
      <p:pic>
        <p:nvPicPr>
          <p:cNvPr id="7" name="Picture 5"/>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201" y="0"/>
            <a:ext cx="12434888"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a:p>
            <a:pPr lvl="0"/>
            <a:r>
              <a:rPr lang="en-US" dirty="0"/>
              <a:t>Speaker Title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57200" y="479776"/>
            <a:ext cx="1646238" cy="352649"/>
          </a:xfrm>
          <a:prstGeom prst="rect">
            <a:avLst/>
          </a:prstGeom>
        </p:spPr>
      </p:pic>
      <p:sp>
        <p:nvSpPr>
          <p:cNvPr id="2" name="TextBox 1"/>
          <p:cNvSpPr txBox="1"/>
          <p:nvPr userDrawn="1"/>
        </p:nvSpPr>
        <p:spPr>
          <a:xfrm>
            <a:off x="10469260" y="296862"/>
            <a:ext cx="1719113" cy="634440"/>
          </a:xfrm>
          <a:prstGeom prst="rect">
            <a:avLst/>
          </a:prstGeom>
          <a:noFill/>
        </p:spPr>
        <p:txBody>
          <a:bodyPr wrap="none" lIns="182854" tIns="146283" rIns="182854" bIns="146283" rtlCol="0">
            <a:spAutoFit/>
          </a:bodyPr>
          <a:lstStyle/>
          <a:p>
            <a:pPr marL="0" marR="0" lvl="0" indent="0" algn="l" defTabSz="932563"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err="1">
                <a:ln>
                  <a:noFill/>
                </a:ln>
                <a:gradFill>
                  <a:gsLst>
                    <a:gs pos="2917">
                      <a:srgbClr val="FFFFFF"/>
                    </a:gs>
                    <a:gs pos="30000">
                      <a:srgbClr val="FFFFFF"/>
                    </a:gs>
                  </a:gsLst>
                  <a:lin ang="5400000" scaled="0"/>
                </a:gradFill>
                <a:effectLst/>
                <a:uLnTx/>
                <a:uFillTx/>
                <a:latin typeface="Segoe UI"/>
                <a:ea typeface="MS PGothic" panose="020B0600070205080204" pitchFamily="34" charset="-128"/>
                <a:cs typeface="+mn-cs"/>
              </a:rPr>
              <a:t>AzureCon</a:t>
            </a:r>
            <a:endParaRPr kumimoji="0" lang="en-US" sz="24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S PGothic" panose="020B0600070205080204" pitchFamily="34" charset="-128"/>
              <a:cs typeface="+mn-cs"/>
            </a:endParaRPr>
          </a:p>
        </p:txBody>
      </p:sp>
    </p:spTree>
    <p:extLst>
      <p:ext uri="{BB962C8B-B14F-4D97-AF65-F5344CB8AC3E}">
        <p14:creationId xmlns:p14="http://schemas.microsoft.com/office/powerpoint/2010/main" val="13735691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1"/>
        </a:solidFill>
        <a:effectLst/>
      </p:bgPr>
    </p:bg>
    <p:spTree>
      <p:nvGrpSpPr>
        <p:cNvPr id="1" name=""/>
        <p:cNvGrpSpPr/>
        <p:nvPr/>
      </p:nvGrpSpPr>
      <p:grpSpPr>
        <a:xfrm>
          <a:off x="0" y="0"/>
          <a:ext cx="0" cy="0"/>
          <a:chOff x="0" y="0"/>
          <a:chExt cx="0" cy="0"/>
        </a:xfrm>
      </p:grpSpPr>
      <p:grpSp>
        <p:nvGrpSpPr>
          <p:cNvPr id="16" name="Group 15"/>
          <p:cNvGrpSpPr/>
          <p:nvPr userDrawn="1"/>
        </p:nvGrpSpPr>
        <p:grpSpPr>
          <a:xfrm>
            <a:off x="-237834" y="1"/>
            <a:ext cx="12912145" cy="6978399"/>
            <a:chOff x="-237835" y="0"/>
            <a:chExt cx="12912145" cy="6978399"/>
          </a:xfrm>
        </p:grpSpPr>
        <p:sp>
          <p:nvSpPr>
            <p:cNvPr id="261" name="Rectangle 260"/>
            <p:cNvSpPr/>
            <p:nvPr/>
          </p:nvSpPr>
          <p:spPr bwMode="auto">
            <a:xfrm>
              <a:off x="0" y="0"/>
              <a:ext cx="12436475" cy="5949950"/>
            </a:xfrm>
            <a:prstGeom prst="rect">
              <a:avLst/>
            </a:prstGeom>
            <a:solidFill>
              <a:srgbClr val="002846"/>
            </a:solidFill>
            <a:ln w="10795" cap="flat" cmpd="sng" algn="ctr">
              <a:noFill/>
              <a:prstDash val="solid"/>
              <a:headEnd type="none" w="med" len="med"/>
              <a:tailEnd type="none" w="med" len="med"/>
            </a:ln>
            <a:effectLst/>
          </p:spPr>
          <p:txBody>
            <a:bodyPr lIns="0" tIns="46637" rIns="0" bIns="46637" anchor="ctr"/>
            <a:lstStyle/>
            <a:p>
              <a:pPr marL="0" marR="0" lvl="0" indent="0" algn="ctr" defTabSz="932219"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S PGothic" panose="020B0600070205080204" pitchFamily="34" charset="-128"/>
                <a:cs typeface="+mn-cs"/>
              </a:endParaRPr>
            </a:p>
          </p:txBody>
        </p:sp>
        <p:sp>
          <p:nvSpPr>
            <p:cNvPr id="262" name="Freeform 261"/>
            <p:cNvSpPr/>
            <p:nvPr/>
          </p:nvSpPr>
          <p:spPr bwMode="auto">
            <a:xfrm>
              <a:off x="11399838" y="2357438"/>
              <a:ext cx="68262" cy="38100"/>
            </a:xfrm>
            <a:custGeom>
              <a:avLst/>
              <a:gdLst>
                <a:gd name="connsiteX0" fmla="*/ 0 w 69056"/>
                <a:gd name="connsiteY0" fmla="*/ 16668 h 38723"/>
                <a:gd name="connsiteX1" fmla="*/ 26194 w 69056"/>
                <a:gd name="connsiteY1" fmla="*/ 7143 h 38723"/>
                <a:gd name="connsiteX2" fmla="*/ 28575 w 69056"/>
                <a:gd name="connsiteY2" fmla="*/ 0 h 38723"/>
                <a:gd name="connsiteX3" fmla="*/ 30956 w 69056"/>
                <a:gd name="connsiteY3" fmla="*/ 7143 h 38723"/>
                <a:gd name="connsiteX4" fmla="*/ 33337 w 69056"/>
                <a:gd name="connsiteY4" fmla="*/ 38100 h 38723"/>
                <a:gd name="connsiteX5" fmla="*/ 35719 w 69056"/>
                <a:gd name="connsiteY5" fmla="*/ 28575 h 38723"/>
                <a:gd name="connsiteX6" fmla="*/ 42862 w 69056"/>
                <a:gd name="connsiteY6" fmla="*/ 23812 h 38723"/>
                <a:gd name="connsiteX7" fmla="*/ 69056 w 69056"/>
                <a:gd name="connsiteY7" fmla="*/ 19050 h 38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056" h="38723">
                  <a:moveTo>
                    <a:pt x="0" y="16668"/>
                  </a:moveTo>
                  <a:cubicBezTo>
                    <a:pt x="14329" y="14877"/>
                    <a:pt x="18768" y="18282"/>
                    <a:pt x="26194" y="7143"/>
                  </a:cubicBezTo>
                  <a:cubicBezTo>
                    <a:pt x="27586" y="5055"/>
                    <a:pt x="27781" y="2381"/>
                    <a:pt x="28575" y="0"/>
                  </a:cubicBezTo>
                  <a:cubicBezTo>
                    <a:pt x="29369" y="2381"/>
                    <a:pt x="30645" y="4653"/>
                    <a:pt x="30956" y="7143"/>
                  </a:cubicBezTo>
                  <a:cubicBezTo>
                    <a:pt x="32240" y="17413"/>
                    <a:pt x="31092" y="27997"/>
                    <a:pt x="33337" y="38100"/>
                  </a:cubicBezTo>
                  <a:cubicBezTo>
                    <a:pt x="34047" y="41295"/>
                    <a:pt x="33904" y="31298"/>
                    <a:pt x="35719" y="28575"/>
                  </a:cubicBezTo>
                  <a:cubicBezTo>
                    <a:pt x="37306" y="26194"/>
                    <a:pt x="40247" y="24974"/>
                    <a:pt x="42862" y="23812"/>
                  </a:cubicBezTo>
                  <a:cubicBezTo>
                    <a:pt x="56400" y="17795"/>
                    <a:pt x="55699" y="19050"/>
                    <a:pt x="69056" y="19050"/>
                  </a:cubicBezTo>
                </a:path>
              </a:pathLst>
            </a:custGeom>
            <a:noFill/>
            <a:ln w="9525" cap="flat" cmpd="sng" algn="ctr">
              <a:noFill/>
              <a:prstDash val="solid"/>
              <a:headEnd type="none" w="med" len="med"/>
              <a:tailEnd type="none" w="med" len="med"/>
            </a:ln>
            <a:effectLst/>
          </p:spPr>
          <p:txBody>
            <a:bodyPr anchor="ctr"/>
            <a:lstStyle/>
            <a:p>
              <a:pPr marL="0" marR="0" lvl="0" indent="0" algn="ctr" defTabSz="932246"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S PGothic" panose="020B0600070205080204" pitchFamily="34" charset="-128"/>
                <a:cs typeface="+mn-cs"/>
              </a:endParaRPr>
            </a:p>
          </p:txBody>
        </p:sp>
        <p:sp>
          <p:nvSpPr>
            <p:cNvPr id="458" name="Rectangle 457"/>
            <p:cNvSpPr/>
            <p:nvPr/>
          </p:nvSpPr>
          <p:spPr bwMode="auto">
            <a:xfrm>
              <a:off x="112714" y="4411652"/>
              <a:ext cx="12203111" cy="1391390"/>
            </a:xfrm>
            <a:prstGeom prst="rect">
              <a:avLst/>
            </a:prstGeom>
            <a:solidFill>
              <a:srgbClr val="0072C6">
                <a:lumMod val="75000"/>
              </a:srgbClr>
            </a:solidFill>
            <a:ln w="6350" cap="flat" cmpd="sng" algn="ctr">
              <a:noFill/>
              <a:prstDash val="solid"/>
              <a:miter lim="800000"/>
              <a:headEnd type="none" w="med" len="med"/>
              <a:tailEnd type="none" w="med" len="med"/>
            </a:ln>
            <a:effectLst/>
          </p:spPr>
          <p:txBody>
            <a:bodyPr lIns="179285" tIns="91440"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599" b="0" i="0" u="none" strike="noStrike" kern="0" cap="none" spc="0" normalizeH="0" baseline="0" noProof="0" dirty="0">
                  <a:ln>
                    <a:noFill/>
                  </a:ln>
                  <a:gradFill>
                    <a:gsLst>
                      <a:gs pos="92500">
                        <a:srgbClr val="FFC000"/>
                      </a:gs>
                      <a:gs pos="33000">
                        <a:srgbClr val="FFC000"/>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Infrastructure Services</a:t>
              </a:r>
            </a:p>
          </p:txBody>
        </p:sp>
        <p:grpSp>
          <p:nvGrpSpPr>
            <p:cNvPr id="459" name="Group 458"/>
            <p:cNvGrpSpPr/>
            <p:nvPr/>
          </p:nvGrpSpPr>
          <p:grpSpPr>
            <a:xfrm>
              <a:off x="2945483" y="4783867"/>
              <a:ext cx="2834641" cy="790575"/>
              <a:chOff x="3078280" y="4930775"/>
              <a:chExt cx="2834641" cy="790575"/>
            </a:xfrm>
          </p:grpSpPr>
          <p:sp>
            <p:nvSpPr>
              <p:cNvPr id="507" name="Rectangle 506"/>
              <p:cNvSpPr/>
              <p:nvPr/>
            </p:nvSpPr>
            <p:spPr bwMode="auto">
              <a:xfrm>
                <a:off x="3078280" y="4930775"/>
                <a:ext cx="2834640" cy="790575"/>
              </a:xfrm>
              <a:prstGeom prst="rect">
                <a:avLst/>
              </a:prstGeom>
              <a:solidFill>
                <a:srgbClr val="0072C6"/>
              </a:solidFill>
              <a:ln w="6350" cap="flat" cmpd="sng" algn="ctr">
                <a:noFill/>
                <a:prstDash val="solid"/>
                <a:miter lim="800000"/>
                <a:headEnd type="none" w="med" len="med"/>
                <a:tailEnd type="none" w="med" len="med"/>
              </a:ln>
              <a:effectLst/>
            </p:spPr>
            <p:txBody>
              <a:bodyPr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Storage</a:t>
                </a:r>
              </a:p>
            </p:txBody>
          </p:sp>
          <p:grpSp>
            <p:nvGrpSpPr>
              <p:cNvPr id="508" name="Group 507"/>
              <p:cNvGrpSpPr/>
              <p:nvPr/>
            </p:nvGrpSpPr>
            <p:grpSpPr>
              <a:xfrm>
                <a:off x="3141325" y="5190883"/>
                <a:ext cx="920051" cy="363782"/>
                <a:chOff x="3141325" y="5190883"/>
                <a:chExt cx="920051" cy="363782"/>
              </a:xfrm>
            </p:grpSpPr>
            <p:sp>
              <p:nvSpPr>
                <p:cNvPr id="515" name="Rectangle 514"/>
                <p:cNvSpPr/>
                <p:nvPr/>
              </p:nvSpPr>
              <p:spPr bwMode="auto">
                <a:xfrm>
                  <a:off x="3399149" y="5190883"/>
                  <a:ext cx="662227" cy="363782"/>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BLOB </a:t>
                  </a:r>
                  <a:b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b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Storage</a:t>
                  </a:r>
                </a:p>
              </p:txBody>
            </p:sp>
            <p:pic>
              <p:nvPicPr>
                <p:cNvPr id="516" name="Picture 231" descr="Storage blob.png"/>
                <p:cNvPicPr>
                  <a:picLocks noChangeAspect="1"/>
                </p:cNvPicPr>
                <p:nvPr/>
              </p:nvPicPr>
              <p:blipFill>
                <a:blip r:embed="rId2" cstate="print">
                  <a:biLevel thresh="25000"/>
                  <a:extLst>
                    <a:ext uri="{28A0092B-C50C-407E-A947-70E740481C1C}">
                      <a14:useLocalDpi xmlns:a14="http://schemas.microsoft.com/office/drawing/2010/main" val="0"/>
                    </a:ext>
                  </a:extLst>
                </a:blip>
                <a:srcRect/>
                <a:stretch>
                  <a:fillRect/>
                </a:stretch>
              </p:blipFill>
              <p:spPr bwMode="auto">
                <a:xfrm>
                  <a:off x="3141325" y="5253461"/>
                  <a:ext cx="24765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09" name="Group 508"/>
              <p:cNvGrpSpPr/>
              <p:nvPr/>
            </p:nvGrpSpPr>
            <p:grpSpPr>
              <a:xfrm>
                <a:off x="4130780" y="5194673"/>
                <a:ext cx="817562" cy="363782"/>
                <a:chOff x="4079535" y="5194673"/>
                <a:chExt cx="817562" cy="363782"/>
              </a:xfrm>
            </p:grpSpPr>
            <p:sp>
              <p:nvSpPr>
                <p:cNvPr id="513" name="Rectangle 512"/>
                <p:cNvSpPr/>
                <p:nvPr/>
              </p:nvSpPr>
              <p:spPr bwMode="auto">
                <a:xfrm>
                  <a:off x="4351381" y="5194673"/>
                  <a:ext cx="545716" cy="363782"/>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Azure </a:t>
                  </a:r>
                  <a:b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b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Files</a:t>
                  </a:r>
                </a:p>
              </p:txBody>
            </p:sp>
            <p:pic>
              <p:nvPicPr>
                <p:cNvPr id="514" name="Picture 232" descr="Storage blob.png"/>
                <p:cNvPicPr>
                  <a:picLocks noChangeAspect="1"/>
                </p:cNvPicPr>
                <p:nvPr/>
              </p:nvPicPr>
              <p:blipFill>
                <a:blip r:embed="rId2" cstate="print">
                  <a:biLevel thresh="25000"/>
                  <a:extLst>
                    <a:ext uri="{28A0092B-C50C-407E-A947-70E740481C1C}">
                      <a14:useLocalDpi xmlns:a14="http://schemas.microsoft.com/office/drawing/2010/main" val="0"/>
                    </a:ext>
                  </a:extLst>
                </a:blip>
                <a:srcRect/>
                <a:stretch>
                  <a:fillRect/>
                </a:stretch>
              </p:blipFill>
              <p:spPr bwMode="auto">
                <a:xfrm>
                  <a:off x="4079535" y="5253461"/>
                  <a:ext cx="24765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10" name="Group 509"/>
              <p:cNvGrpSpPr/>
              <p:nvPr/>
            </p:nvGrpSpPr>
            <p:grpSpPr>
              <a:xfrm>
                <a:off x="5017746" y="5193643"/>
                <a:ext cx="895175" cy="363782"/>
                <a:chOff x="5017746" y="5193643"/>
                <a:chExt cx="895175" cy="363782"/>
              </a:xfrm>
            </p:grpSpPr>
            <p:sp>
              <p:nvSpPr>
                <p:cNvPr id="511" name="Rectangle 510"/>
                <p:cNvSpPr/>
                <p:nvPr/>
              </p:nvSpPr>
              <p:spPr bwMode="auto">
                <a:xfrm>
                  <a:off x="5292049" y="5193643"/>
                  <a:ext cx="620872" cy="363782"/>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Premium Storage</a:t>
                  </a:r>
                </a:p>
              </p:txBody>
            </p:sp>
            <p:pic>
              <p:nvPicPr>
                <p:cNvPr id="512" name="Picture 233" descr="Storage blob.png"/>
                <p:cNvPicPr>
                  <a:picLocks noChangeAspect="1"/>
                </p:cNvPicPr>
                <p:nvPr/>
              </p:nvPicPr>
              <p:blipFill>
                <a:blip r:embed="rId2" cstate="print">
                  <a:biLevel thresh="25000"/>
                  <a:extLst>
                    <a:ext uri="{28A0092B-C50C-407E-A947-70E740481C1C}">
                      <a14:useLocalDpi xmlns:a14="http://schemas.microsoft.com/office/drawing/2010/main" val="0"/>
                    </a:ext>
                  </a:extLst>
                </a:blip>
                <a:srcRect/>
                <a:stretch>
                  <a:fillRect/>
                </a:stretch>
              </p:blipFill>
              <p:spPr bwMode="auto">
                <a:xfrm>
                  <a:off x="5017746" y="5253461"/>
                  <a:ext cx="24765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460" name="Group 459"/>
            <p:cNvGrpSpPr/>
            <p:nvPr/>
          </p:nvGrpSpPr>
          <p:grpSpPr>
            <a:xfrm>
              <a:off x="249566" y="4783867"/>
              <a:ext cx="2573556" cy="788988"/>
              <a:chOff x="249566" y="4930775"/>
              <a:chExt cx="2573556" cy="788988"/>
            </a:xfrm>
          </p:grpSpPr>
          <p:sp>
            <p:nvSpPr>
              <p:cNvPr id="484" name="Rectangle 483"/>
              <p:cNvSpPr/>
              <p:nvPr/>
            </p:nvSpPr>
            <p:spPr bwMode="auto">
              <a:xfrm>
                <a:off x="249566" y="4930775"/>
                <a:ext cx="2573556" cy="788988"/>
              </a:xfrm>
              <a:prstGeom prst="rect">
                <a:avLst/>
              </a:prstGeom>
              <a:solidFill>
                <a:srgbClr val="0072C6"/>
              </a:solidFill>
              <a:ln w="6350" cap="flat" cmpd="sng" algn="ctr">
                <a:noFill/>
                <a:prstDash val="solid"/>
                <a:miter lim="800000"/>
                <a:headEnd type="none" w="med" len="med"/>
                <a:tailEnd type="none" w="med" len="med"/>
              </a:ln>
              <a:effectLst/>
            </p:spPr>
            <p:txBody>
              <a:bodyPr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Compute</a:t>
                </a:r>
              </a:p>
            </p:txBody>
          </p:sp>
          <p:grpSp>
            <p:nvGrpSpPr>
              <p:cNvPr id="486" name="Group 485"/>
              <p:cNvGrpSpPr/>
              <p:nvPr/>
            </p:nvGrpSpPr>
            <p:grpSpPr>
              <a:xfrm>
                <a:off x="485673" y="5263570"/>
                <a:ext cx="952409" cy="261937"/>
                <a:chOff x="607413" y="5263570"/>
                <a:chExt cx="952409" cy="261937"/>
              </a:xfrm>
            </p:grpSpPr>
            <p:sp>
              <p:nvSpPr>
                <p:cNvPr id="503" name="Rectangle 502"/>
                <p:cNvSpPr/>
                <p:nvPr/>
              </p:nvSpPr>
              <p:spPr bwMode="auto">
                <a:xfrm>
                  <a:off x="892212" y="5263570"/>
                  <a:ext cx="667610" cy="218104"/>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Virtual</a:t>
                  </a:r>
                  <a:b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b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Machine</a:t>
                  </a:r>
                </a:p>
              </p:txBody>
            </p:sp>
            <p:pic>
              <p:nvPicPr>
                <p:cNvPr id="504" name="Picture 395"/>
                <p:cNvPicPr>
                  <a:picLocks noChangeAspect="1"/>
                </p:cNvPicPr>
                <p:nvPr/>
              </p:nvPicPr>
              <p:blipFill>
                <a:blip r:embed="rId3" cstate="print">
                  <a:biLevel thresh="25000"/>
                  <a:extLst>
                    <a:ext uri="{28A0092B-C50C-407E-A947-70E740481C1C}">
                      <a14:useLocalDpi xmlns:a14="http://schemas.microsoft.com/office/drawing/2010/main" val="0"/>
                    </a:ext>
                  </a:extLst>
                </a:blip>
                <a:srcRect/>
                <a:stretch>
                  <a:fillRect/>
                </a:stretch>
              </p:blipFill>
              <p:spPr bwMode="auto">
                <a:xfrm>
                  <a:off x="607413" y="5263570"/>
                  <a:ext cx="261938"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87" name="Group 486"/>
              <p:cNvGrpSpPr/>
              <p:nvPr/>
            </p:nvGrpSpPr>
            <p:grpSpPr>
              <a:xfrm>
                <a:off x="1737729" y="5259936"/>
                <a:ext cx="934978" cy="239587"/>
                <a:chOff x="1737729" y="5267270"/>
                <a:chExt cx="934978" cy="239587"/>
              </a:xfrm>
            </p:grpSpPr>
            <p:sp>
              <p:nvSpPr>
                <p:cNvPr id="488" name="Rectangle 487"/>
                <p:cNvSpPr/>
                <p:nvPr/>
              </p:nvSpPr>
              <p:spPr bwMode="auto">
                <a:xfrm>
                  <a:off x="1970460" y="5267270"/>
                  <a:ext cx="702247" cy="239587"/>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Containers</a:t>
                  </a:r>
                </a:p>
              </p:txBody>
            </p:sp>
            <p:grpSp>
              <p:nvGrpSpPr>
                <p:cNvPr id="489" name="Group 411"/>
                <p:cNvGrpSpPr>
                  <a:grpSpLocks/>
                </p:cNvGrpSpPr>
                <p:nvPr/>
              </p:nvGrpSpPr>
              <p:grpSpPr bwMode="auto">
                <a:xfrm>
                  <a:off x="1737729" y="5302132"/>
                  <a:ext cx="220664" cy="169862"/>
                  <a:chOff x="1116824" y="5288934"/>
                  <a:chExt cx="294653" cy="226942"/>
                </a:xfrm>
              </p:grpSpPr>
              <p:grpSp>
                <p:nvGrpSpPr>
                  <p:cNvPr id="490" name="Group 489"/>
                  <p:cNvGrpSpPr/>
                  <p:nvPr/>
                </p:nvGrpSpPr>
                <p:grpSpPr>
                  <a:xfrm>
                    <a:off x="1143956" y="5308454"/>
                    <a:ext cx="97033" cy="104041"/>
                    <a:chOff x="429567" y="3925067"/>
                    <a:chExt cx="291844" cy="312924"/>
                  </a:xfrm>
                  <a:solidFill>
                    <a:srgbClr val="FFFFFF"/>
                  </a:solidFill>
                </p:grpSpPr>
                <p:sp>
                  <p:nvSpPr>
                    <p:cNvPr id="500" name="Diamond 499"/>
                    <p:cNvSpPr/>
                    <p:nvPr/>
                  </p:nvSpPr>
                  <p:spPr bwMode="auto">
                    <a:xfrm rot="19690132">
                      <a:off x="429567" y="3991206"/>
                      <a:ext cx="148049" cy="245584"/>
                    </a:xfrm>
                    <a:prstGeom prst="diamond">
                      <a:avLst/>
                    </a:prstGeom>
                    <a:grpFill/>
                    <a:ln w="9525" cap="flat" cmpd="sng" algn="ctr">
                      <a:noFill/>
                      <a:prstDash val="solid"/>
                      <a:headEnd type="none" w="med" len="med"/>
                      <a:tailEnd type="none" w="med" len="med"/>
                    </a:ln>
                    <a:effectLst/>
                    <a:scene3d>
                      <a:camera prst="orthographicFront">
                        <a:rot lat="899860" lon="21583921" rev="21540000"/>
                      </a:camera>
                      <a:lightRig rig="threePt" dir="t"/>
                    </a:scene3d>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501" name="Diamond 500"/>
                    <p:cNvSpPr/>
                    <p:nvPr/>
                  </p:nvSpPr>
                  <p:spPr bwMode="auto">
                    <a:xfrm rot="1935408">
                      <a:off x="567471" y="3991342"/>
                      <a:ext cx="153940" cy="246649"/>
                    </a:xfrm>
                    <a:prstGeom prst="diamond">
                      <a:avLst/>
                    </a:prstGeom>
                    <a:grpFill/>
                    <a:ln w="9525" cap="flat" cmpd="sng" algn="ctr">
                      <a:noFill/>
                      <a:prstDash val="solid"/>
                      <a:headEnd type="none" w="med" len="med"/>
                      <a:tailEnd type="none" w="med" len="med"/>
                    </a:ln>
                    <a:effectLst/>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502" name="Diamond 501"/>
                    <p:cNvSpPr/>
                    <p:nvPr/>
                  </p:nvSpPr>
                  <p:spPr bwMode="auto">
                    <a:xfrm rot="5400000">
                      <a:off x="498047" y="3879246"/>
                      <a:ext cx="153941" cy="245584"/>
                    </a:xfrm>
                    <a:prstGeom prst="diamond">
                      <a:avLst/>
                    </a:prstGeom>
                    <a:grpFill/>
                    <a:ln w="9525" cap="flat" cmpd="sng" algn="ctr">
                      <a:noFill/>
                      <a:prstDash val="solid"/>
                      <a:headEnd type="none" w="med" len="med"/>
                      <a:tailEnd type="none" w="med" len="med"/>
                    </a:ln>
                    <a:effectLst/>
                    <a:scene3d>
                      <a:camera prst="orthographicFront">
                        <a:rot lat="21599979" lon="2400000" rev="0"/>
                      </a:camera>
                      <a:lightRig rig="threePt" dir="t"/>
                    </a:scene3d>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grpSp>
              <p:sp>
                <p:nvSpPr>
                  <p:cNvPr id="491" name="Rounded Rectangle 490"/>
                  <p:cNvSpPr/>
                  <p:nvPr/>
                </p:nvSpPr>
                <p:spPr bwMode="auto">
                  <a:xfrm>
                    <a:off x="1116824" y="5288934"/>
                    <a:ext cx="294653" cy="226942"/>
                  </a:xfrm>
                  <a:prstGeom prst="roundRect">
                    <a:avLst>
                      <a:gd name="adj" fmla="val 9184"/>
                    </a:avLst>
                  </a:prstGeom>
                  <a:noFill/>
                  <a:ln w="19050" cap="flat" cmpd="sng" algn="ctr">
                    <a:solidFill>
                      <a:srgbClr val="FFFFFF"/>
                    </a:solidFill>
                    <a:prstDash val="solid"/>
                    <a:headEnd type="none" w="med" len="med"/>
                    <a:tailEnd type="none" w="med" len="med"/>
                  </a:ln>
                  <a:effectLst/>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grpSp>
                <p:nvGrpSpPr>
                  <p:cNvPr id="492" name="Group 491"/>
                  <p:cNvGrpSpPr/>
                  <p:nvPr/>
                </p:nvGrpSpPr>
                <p:grpSpPr>
                  <a:xfrm>
                    <a:off x="1288799" y="5308986"/>
                    <a:ext cx="97033" cy="104040"/>
                    <a:chOff x="429561" y="3925070"/>
                    <a:chExt cx="291847" cy="312921"/>
                  </a:xfrm>
                  <a:solidFill>
                    <a:srgbClr val="FFFFFF"/>
                  </a:solidFill>
                </p:grpSpPr>
                <p:sp>
                  <p:nvSpPr>
                    <p:cNvPr id="497" name="Diamond 496"/>
                    <p:cNvSpPr/>
                    <p:nvPr/>
                  </p:nvSpPr>
                  <p:spPr bwMode="auto">
                    <a:xfrm rot="19690132">
                      <a:off x="429561" y="3991205"/>
                      <a:ext cx="148050" cy="245585"/>
                    </a:xfrm>
                    <a:prstGeom prst="diamond">
                      <a:avLst/>
                    </a:prstGeom>
                    <a:grpFill/>
                    <a:ln w="9525" cap="flat" cmpd="sng" algn="ctr">
                      <a:noFill/>
                      <a:prstDash val="solid"/>
                      <a:headEnd type="none" w="med" len="med"/>
                      <a:tailEnd type="none" w="med" len="med"/>
                    </a:ln>
                    <a:effectLst/>
                    <a:scene3d>
                      <a:camera prst="orthographicFront">
                        <a:rot lat="899860" lon="21583921" rev="21540000"/>
                      </a:camera>
                      <a:lightRig rig="threePt" dir="t"/>
                    </a:scene3d>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498" name="Diamond 497"/>
                    <p:cNvSpPr/>
                    <p:nvPr/>
                  </p:nvSpPr>
                  <p:spPr bwMode="auto">
                    <a:xfrm rot="1935408">
                      <a:off x="567466" y="3991341"/>
                      <a:ext cx="153942" cy="246650"/>
                    </a:xfrm>
                    <a:prstGeom prst="diamond">
                      <a:avLst/>
                    </a:prstGeom>
                    <a:grpFill/>
                    <a:ln w="9525" cap="flat" cmpd="sng" algn="ctr">
                      <a:noFill/>
                      <a:prstDash val="solid"/>
                      <a:headEnd type="none" w="med" len="med"/>
                      <a:tailEnd type="none" w="med" len="med"/>
                    </a:ln>
                    <a:effectLst/>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499" name="Diamond 498"/>
                    <p:cNvSpPr/>
                    <p:nvPr/>
                  </p:nvSpPr>
                  <p:spPr bwMode="auto">
                    <a:xfrm rot="5400000">
                      <a:off x="498041" y="3879250"/>
                      <a:ext cx="153941" cy="245582"/>
                    </a:xfrm>
                    <a:prstGeom prst="diamond">
                      <a:avLst/>
                    </a:prstGeom>
                    <a:grpFill/>
                    <a:ln w="9525" cap="flat" cmpd="sng" algn="ctr">
                      <a:noFill/>
                      <a:prstDash val="solid"/>
                      <a:headEnd type="none" w="med" len="med"/>
                      <a:tailEnd type="none" w="med" len="med"/>
                    </a:ln>
                    <a:effectLst/>
                    <a:scene3d>
                      <a:camera prst="orthographicFront">
                        <a:rot lat="21599979" lon="2400000" rev="0"/>
                      </a:camera>
                      <a:lightRig rig="threePt" dir="t"/>
                    </a:scene3d>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grpSp>
              <p:grpSp>
                <p:nvGrpSpPr>
                  <p:cNvPr id="493" name="Group 492"/>
                  <p:cNvGrpSpPr/>
                  <p:nvPr/>
                </p:nvGrpSpPr>
                <p:grpSpPr>
                  <a:xfrm>
                    <a:off x="1220330" y="5390443"/>
                    <a:ext cx="97032" cy="104039"/>
                    <a:chOff x="429564" y="3925074"/>
                    <a:chExt cx="291843" cy="312917"/>
                  </a:xfrm>
                  <a:solidFill>
                    <a:srgbClr val="FFFFFF"/>
                  </a:solidFill>
                </p:grpSpPr>
                <p:sp>
                  <p:nvSpPr>
                    <p:cNvPr id="494" name="Diamond 493"/>
                    <p:cNvSpPr/>
                    <p:nvPr/>
                  </p:nvSpPr>
                  <p:spPr bwMode="auto">
                    <a:xfrm rot="19690132">
                      <a:off x="429564" y="3991204"/>
                      <a:ext cx="148050" cy="245585"/>
                    </a:xfrm>
                    <a:prstGeom prst="diamond">
                      <a:avLst/>
                    </a:prstGeom>
                    <a:grpFill/>
                    <a:ln w="9525" cap="flat" cmpd="sng" algn="ctr">
                      <a:noFill/>
                      <a:prstDash val="solid"/>
                      <a:headEnd type="none" w="med" len="med"/>
                      <a:tailEnd type="none" w="med" len="med"/>
                    </a:ln>
                    <a:effectLst/>
                    <a:scene3d>
                      <a:camera prst="orthographicFront">
                        <a:rot lat="899860" lon="21583921" rev="21540000"/>
                      </a:camera>
                      <a:lightRig rig="threePt" dir="t"/>
                    </a:scene3d>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495" name="Diamond 494"/>
                    <p:cNvSpPr/>
                    <p:nvPr/>
                  </p:nvSpPr>
                  <p:spPr bwMode="auto">
                    <a:xfrm rot="1935408">
                      <a:off x="567465" y="3991345"/>
                      <a:ext cx="153942" cy="246646"/>
                    </a:xfrm>
                    <a:prstGeom prst="diamond">
                      <a:avLst/>
                    </a:prstGeom>
                    <a:grpFill/>
                    <a:ln w="9525" cap="flat" cmpd="sng" algn="ctr">
                      <a:noFill/>
                      <a:prstDash val="solid"/>
                      <a:headEnd type="none" w="med" len="med"/>
                      <a:tailEnd type="none" w="med" len="med"/>
                    </a:ln>
                    <a:effectLst/>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496" name="Diamond 495"/>
                    <p:cNvSpPr/>
                    <p:nvPr/>
                  </p:nvSpPr>
                  <p:spPr bwMode="auto">
                    <a:xfrm rot="5400000">
                      <a:off x="502612" y="3879253"/>
                      <a:ext cx="153940" cy="245581"/>
                    </a:xfrm>
                    <a:prstGeom prst="diamond">
                      <a:avLst/>
                    </a:prstGeom>
                    <a:grpFill/>
                    <a:ln w="9525" cap="flat" cmpd="sng" algn="ctr">
                      <a:noFill/>
                      <a:prstDash val="solid"/>
                      <a:headEnd type="none" w="med" len="med"/>
                      <a:tailEnd type="none" w="med" len="med"/>
                    </a:ln>
                    <a:effectLst/>
                    <a:scene3d>
                      <a:camera prst="orthographicFront">
                        <a:rot lat="21599979" lon="2400000" rev="0"/>
                      </a:camera>
                      <a:lightRig rig="threePt" dir="t"/>
                    </a:scene3d>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grpSp>
            </p:grpSp>
          </p:grpSp>
        </p:grpSp>
        <p:grpSp>
          <p:nvGrpSpPr>
            <p:cNvPr id="461" name="Group 460"/>
            <p:cNvGrpSpPr/>
            <p:nvPr/>
          </p:nvGrpSpPr>
          <p:grpSpPr>
            <a:xfrm>
              <a:off x="5900614" y="4783867"/>
              <a:ext cx="6292850" cy="790575"/>
              <a:chOff x="6022975" y="4930775"/>
              <a:chExt cx="6292850" cy="790575"/>
            </a:xfrm>
          </p:grpSpPr>
          <p:sp>
            <p:nvSpPr>
              <p:cNvPr id="462" name="Rectangle 461"/>
              <p:cNvSpPr/>
              <p:nvPr/>
            </p:nvSpPr>
            <p:spPr bwMode="auto">
              <a:xfrm>
                <a:off x="6022975" y="4930775"/>
                <a:ext cx="6292850" cy="790575"/>
              </a:xfrm>
              <a:prstGeom prst="rect">
                <a:avLst/>
              </a:prstGeom>
              <a:solidFill>
                <a:srgbClr val="0072C6"/>
              </a:solidFill>
              <a:ln w="6350" cap="flat" cmpd="sng" algn="ctr">
                <a:noFill/>
                <a:prstDash val="solid"/>
                <a:miter lim="800000"/>
                <a:headEnd type="none" w="med" len="med"/>
                <a:tailEnd type="none" w="med" len="med"/>
              </a:ln>
              <a:effectLst/>
            </p:spPr>
            <p:txBody>
              <a:bodyPr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Networking</a:t>
                </a:r>
              </a:p>
            </p:txBody>
          </p:sp>
          <p:grpSp>
            <p:nvGrpSpPr>
              <p:cNvPr id="463" name="Group 462"/>
              <p:cNvGrpSpPr/>
              <p:nvPr/>
            </p:nvGrpSpPr>
            <p:grpSpPr>
              <a:xfrm>
                <a:off x="6120092" y="5210907"/>
                <a:ext cx="947766" cy="346518"/>
                <a:chOff x="6120092" y="5210907"/>
                <a:chExt cx="947766" cy="346518"/>
              </a:xfrm>
            </p:grpSpPr>
            <p:sp>
              <p:nvSpPr>
                <p:cNvPr id="482" name="Rectangle 481"/>
                <p:cNvSpPr/>
                <p:nvPr/>
              </p:nvSpPr>
              <p:spPr bwMode="auto">
                <a:xfrm>
                  <a:off x="6388100" y="5210907"/>
                  <a:ext cx="679758" cy="346518"/>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Virtual Network</a:t>
                  </a:r>
                </a:p>
              </p:txBody>
            </p:sp>
            <p:pic>
              <p:nvPicPr>
                <p:cNvPr id="483" name="Picture 226"/>
                <p:cNvPicPr>
                  <a:picLocks noChangeAspect="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a:off x="6120092" y="5242269"/>
                  <a:ext cx="268287" cy="26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64" name="Group 463"/>
              <p:cNvGrpSpPr/>
              <p:nvPr/>
            </p:nvGrpSpPr>
            <p:grpSpPr>
              <a:xfrm>
                <a:off x="8599909" y="5210661"/>
                <a:ext cx="854686" cy="346764"/>
                <a:chOff x="8608651" y="5210661"/>
                <a:chExt cx="854686" cy="346764"/>
              </a:xfrm>
            </p:grpSpPr>
            <p:sp>
              <p:nvSpPr>
                <p:cNvPr id="480" name="Rectangle 479"/>
                <p:cNvSpPr/>
                <p:nvPr/>
              </p:nvSpPr>
              <p:spPr bwMode="auto">
                <a:xfrm>
                  <a:off x="8913208" y="5210661"/>
                  <a:ext cx="550129" cy="346764"/>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Express</a:t>
                  </a:r>
                </a:p>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Route</a:t>
                  </a:r>
                </a:p>
              </p:txBody>
            </p:sp>
            <p:pic>
              <p:nvPicPr>
                <p:cNvPr id="481" name="Picture 227"/>
                <p:cNvPicPr>
                  <a:picLocks noChangeAspect="1"/>
                </p:cNvPicPr>
                <p:nvPr/>
              </p:nvPicPr>
              <p:blipFill>
                <a:blip r:embed="rId5" cstate="print">
                  <a:biLevel thresh="25000"/>
                  <a:extLst>
                    <a:ext uri="{28A0092B-C50C-407E-A947-70E740481C1C}">
                      <a14:useLocalDpi xmlns:a14="http://schemas.microsoft.com/office/drawing/2010/main" val="0"/>
                    </a:ext>
                  </a:extLst>
                </a:blip>
                <a:srcRect/>
                <a:stretch>
                  <a:fillRect/>
                </a:stretch>
              </p:blipFill>
              <p:spPr bwMode="auto">
                <a:xfrm>
                  <a:off x="8608651" y="5234771"/>
                  <a:ext cx="285077" cy="2832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65" name="Group 464"/>
              <p:cNvGrpSpPr/>
              <p:nvPr/>
            </p:nvGrpSpPr>
            <p:grpSpPr>
              <a:xfrm>
                <a:off x="9499896" y="5210661"/>
                <a:ext cx="856833" cy="346764"/>
                <a:chOff x="9542661" y="5210661"/>
                <a:chExt cx="856833" cy="346764"/>
              </a:xfrm>
            </p:grpSpPr>
            <p:sp>
              <p:nvSpPr>
                <p:cNvPr id="478" name="Rectangle 477"/>
                <p:cNvSpPr/>
                <p:nvPr/>
              </p:nvSpPr>
              <p:spPr bwMode="auto">
                <a:xfrm>
                  <a:off x="9773921" y="5210661"/>
                  <a:ext cx="625573" cy="346764"/>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Traffic Manager</a:t>
                  </a:r>
                </a:p>
              </p:txBody>
            </p:sp>
            <p:pic>
              <p:nvPicPr>
                <p:cNvPr id="479" name="Picture 88"/>
                <p:cNvPicPr>
                  <a:picLocks noChangeAspect="1"/>
                </p:cNvPicPr>
                <p:nvPr/>
              </p:nvPicPr>
              <p:blipFill>
                <a:blip r:embed="rId6" cstate="print">
                  <a:biLevel thresh="25000"/>
                  <a:extLst>
                    <a:ext uri="{28A0092B-C50C-407E-A947-70E740481C1C}">
                      <a14:useLocalDpi xmlns:a14="http://schemas.microsoft.com/office/drawing/2010/main" val="0"/>
                    </a:ext>
                  </a:extLst>
                </a:blip>
                <a:srcRect/>
                <a:stretch>
                  <a:fillRect/>
                </a:stretch>
              </p:blipFill>
              <p:spPr bwMode="auto">
                <a:xfrm>
                  <a:off x="9542661" y="5271638"/>
                  <a:ext cx="211137" cy="20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66" name="Group 465"/>
              <p:cNvGrpSpPr/>
              <p:nvPr/>
            </p:nvGrpSpPr>
            <p:grpSpPr>
              <a:xfrm>
                <a:off x="11270141" y="5210661"/>
                <a:ext cx="985359" cy="346764"/>
                <a:chOff x="11270141" y="5210661"/>
                <a:chExt cx="985359" cy="346764"/>
              </a:xfrm>
            </p:grpSpPr>
            <p:sp>
              <p:nvSpPr>
                <p:cNvPr id="476" name="Rectangle 475"/>
                <p:cNvSpPr/>
                <p:nvPr/>
              </p:nvSpPr>
              <p:spPr bwMode="auto">
                <a:xfrm>
                  <a:off x="11524599" y="5210661"/>
                  <a:ext cx="730901" cy="346764"/>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Application Gateway</a:t>
                  </a:r>
                </a:p>
              </p:txBody>
            </p:sp>
            <p:sp>
              <p:nvSpPr>
                <p:cNvPr id="477" name="Freeform 476"/>
                <p:cNvSpPr/>
                <p:nvPr/>
              </p:nvSpPr>
              <p:spPr bwMode="auto">
                <a:xfrm rot="2700000">
                  <a:off x="11270140" y="5281957"/>
                  <a:ext cx="188913" cy="188912"/>
                </a:xfrm>
                <a:custGeom>
                  <a:avLst/>
                  <a:gdLst>
                    <a:gd name="connsiteX0" fmla="*/ 314803 w 613867"/>
                    <a:gd name="connsiteY0" fmla="*/ 374281 h 613867"/>
                    <a:gd name="connsiteX1" fmla="*/ 390557 w 613867"/>
                    <a:gd name="connsiteY1" fmla="*/ 450035 h 613867"/>
                    <a:gd name="connsiteX2" fmla="*/ 330696 w 613867"/>
                    <a:gd name="connsiteY2" fmla="*/ 509896 h 613867"/>
                    <a:gd name="connsiteX3" fmla="*/ 507842 w 613867"/>
                    <a:gd name="connsiteY3" fmla="*/ 504902 h 613867"/>
                    <a:gd name="connsiteX4" fmla="*/ 512837 w 613867"/>
                    <a:gd name="connsiteY4" fmla="*/ 327756 h 613867"/>
                    <a:gd name="connsiteX5" fmla="*/ 452975 w 613867"/>
                    <a:gd name="connsiteY5" fmla="*/ 387617 h 613867"/>
                    <a:gd name="connsiteX6" fmla="*/ 377221 w 613867"/>
                    <a:gd name="connsiteY6" fmla="*/ 311863 h 613867"/>
                    <a:gd name="connsiteX7" fmla="*/ 367619 w 613867"/>
                    <a:gd name="connsiteY7" fmla="*/ 63753 h 613867"/>
                    <a:gd name="connsiteX8" fmla="*/ 372612 w 613867"/>
                    <a:gd name="connsiteY8" fmla="*/ 240900 h 613867"/>
                    <a:gd name="connsiteX9" fmla="*/ 549761 w 613867"/>
                    <a:gd name="connsiteY9" fmla="*/ 245895 h 613867"/>
                    <a:gd name="connsiteX10" fmla="*/ 489898 w 613867"/>
                    <a:gd name="connsiteY10" fmla="*/ 186033 h 613867"/>
                    <a:gd name="connsiteX11" fmla="*/ 565652 w 613867"/>
                    <a:gd name="connsiteY11" fmla="*/ 110279 h 613867"/>
                    <a:gd name="connsiteX12" fmla="*/ 503234 w 613867"/>
                    <a:gd name="connsiteY12" fmla="*/ 47861 h 613867"/>
                    <a:gd name="connsiteX13" fmla="*/ 427480 w 613867"/>
                    <a:gd name="connsiteY13" fmla="*/ 123615 h 613867"/>
                    <a:gd name="connsiteX14" fmla="*/ 60550 w 613867"/>
                    <a:gd name="connsiteY14" fmla="*/ 370823 h 613867"/>
                    <a:gd name="connsiteX15" fmla="*/ 120411 w 613867"/>
                    <a:gd name="connsiteY15" fmla="*/ 430684 h 613867"/>
                    <a:gd name="connsiteX16" fmla="*/ 44657 w 613867"/>
                    <a:gd name="connsiteY16" fmla="*/ 506438 h 613867"/>
                    <a:gd name="connsiteX17" fmla="*/ 107075 w 613867"/>
                    <a:gd name="connsiteY17" fmla="*/ 568856 h 613867"/>
                    <a:gd name="connsiteX18" fmla="*/ 182829 w 613867"/>
                    <a:gd name="connsiteY18" fmla="*/ 493102 h 613867"/>
                    <a:gd name="connsiteX19" fmla="*/ 242691 w 613867"/>
                    <a:gd name="connsiteY19" fmla="*/ 552964 h 613867"/>
                    <a:gd name="connsiteX20" fmla="*/ 237696 w 613867"/>
                    <a:gd name="connsiteY20" fmla="*/ 375818 h 613867"/>
                    <a:gd name="connsiteX21" fmla="*/ 104519 w 613867"/>
                    <a:gd name="connsiteY21" fmla="*/ 101580 h 613867"/>
                    <a:gd name="connsiteX22" fmla="*/ 99524 w 613867"/>
                    <a:gd name="connsiteY22" fmla="*/ 278727 h 613867"/>
                    <a:gd name="connsiteX23" fmla="*/ 159386 w 613867"/>
                    <a:gd name="connsiteY23" fmla="*/ 218865 h 613867"/>
                    <a:gd name="connsiteX24" fmla="*/ 235140 w 613867"/>
                    <a:gd name="connsiteY24" fmla="*/ 294619 h 613867"/>
                    <a:gd name="connsiteX25" fmla="*/ 297558 w 613867"/>
                    <a:gd name="connsiteY25" fmla="*/ 232201 h 613867"/>
                    <a:gd name="connsiteX26" fmla="*/ 221804 w 613867"/>
                    <a:gd name="connsiteY26" fmla="*/ 156447 h 613867"/>
                    <a:gd name="connsiteX27" fmla="*/ 281665 w 613867"/>
                    <a:gd name="connsiteY27" fmla="*/ 96586 h 613867"/>
                    <a:gd name="connsiteX28" fmla="*/ 29967 w 613867"/>
                    <a:gd name="connsiteY28" fmla="*/ 29967 h 613867"/>
                    <a:gd name="connsiteX29" fmla="*/ 102313 w 613867"/>
                    <a:gd name="connsiteY29" fmla="*/ 0 h 613867"/>
                    <a:gd name="connsiteX30" fmla="*/ 511554 w 613867"/>
                    <a:gd name="connsiteY30" fmla="*/ 0 h 613867"/>
                    <a:gd name="connsiteX31" fmla="*/ 613867 w 613867"/>
                    <a:gd name="connsiteY31" fmla="*/ 102313 h 613867"/>
                    <a:gd name="connsiteX32" fmla="*/ 613867 w 613867"/>
                    <a:gd name="connsiteY32" fmla="*/ 511554 h 613867"/>
                    <a:gd name="connsiteX33" fmla="*/ 511554 w 613867"/>
                    <a:gd name="connsiteY33" fmla="*/ 613867 h 613867"/>
                    <a:gd name="connsiteX34" fmla="*/ 102313 w 613867"/>
                    <a:gd name="connsiteY34" fmla="*/ 613867 h 613867"/>
                    <a:gd name="connsiteX35" fmla="*/ 0 w 613867"/>
                    <a:gd name="connsiteY35" fmla="*/ 511554 h 613867"/>
                    <a:gd name="connsiteX36" fmla="*/ 0 w 613867"/>
                    <a:gd name="connsiteY36" fmla="*/ 102313 h 613867"/>
                    <a:gd name="connsiteX37" fmla="*/ 29967 w 613867"/>
                    <a:gd name="connsiteY37" fmla="*/ 29967 h 613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13867" h="613867">
                      <a:moveTo>
                        <a:pt x="314803" y="374281"/>
                      </a:moveTo>
                      <a:lnTo>
                        <a:pt x="390557" y="450035"/>
                      </a:lnTo>
                      <a:lnTo>
                        <a:pt x="330696" y="509896"/>
                      </a:lnTo>
                      <a:lnTo>
                        <a:pt x="507842" y="504902"/>
                      </a:lnTo>
                      <a:lnTo>
                        <a:pt x="512837" y="327756"/>
                      </a:lnTo>
                      <a:lnTo>
                        <a:pt x="452975" y="387617"/>
                      </a:lnTo>
                      <a:lnTo>
                        <a:pt x="377221" y="311863"/>
                      </a:lnTo>
                      <a:close/>
                      <a:moveTo>
                        <a:pt x="367619" y="63753"/>
                      </a:moveTo>
                      <a:lnTo>
                        <a:pt x="372612" y="240900"/>
                      </a:lnTo>
                      <a:lnTo>
                        <a:pt x="549761" y="245895"/>
                      </a:lnTo>
                      <a:lnTo>
                        <a:pt x="489898" y="186033"/>
                      </a:lnTo>
                      <a:lnTo>
                        <a:pt x="565652" y="110279"/>
                      </a:lnTo>
                      <a:lnTo>
                        <a:pt x="503234" y="47861"/>
                      </a:lnTo>
                      <a:lnTo>
                        <a:pt x="427480" y="123615"/>
                      </a:lnTo>
                      <a:close/>
                      <a:moveTo>
                        <a:pt x="60550" y="370823"/>
                      </a:moveTo>
                      <a:lnTo>
                        <a:pt x="120411" y="430684"/>
                      </a:lnTo>
                      <a:lnTo>
                        <a:pt x="44657" y="506438"/>
                      </a:lnTo>
                      <a:lnTo>
                        <a:pt x="107075" y="568856"/>
                      </a:lnTo>
                      <a:lnTo>
                        <a:pt x="182829" y="493102"/>
                      </a:lnTo>
                      <a:lnTo>
                        <a:pt x="242691" y="552964"/>
                      </a:lnTo>
                      <a:lnTo>
                        <a:pt x="237696" y="375818"/>
                      </a:lnTo>
                      <a:close/>
                      <a:moveTo>
                        <a:pt x="104519" y="101580"/>
                      </a:moveTo>
                      <a:lnTo>
                        <a:pt x="99524" y="278727"/>
                      </a:lnTo>
                      <a:lnTo>
                        <a:pt x="159386" y="218865"/>
                      </a:lnTo>
                      <a:lnTo>
                        <a:pt x="235140" y="294619"/>
                      </a:lnTo>
                      <a:lnTo>
                        <a:pt x="297558" y="232201"/>
                      </a:lnTo>
                      <a:lnTo>
                        <a:pt x="221804" y="156447"/>
                      </a:lnTo>
                      <a:lnTo>
                        <a:pt x="281665" y="96586"/>
                      </a:lnTo>
                      <a:close/>
                      <a:moveTo>
                        <a:pt x="29967" y="29967"/>
                      </a:moveTo>
                      <a:cubicBezTo>
                        <a:pt x="48482" y="11452"/>
                        <a:pt x="74060" y="0"/>
                        <a:pt x="102313" y="0"/>
                      </a:cubicBezTo>
                      <a:lnTo>
                        <a:pt x="511554" y="0"/>
                      </a:lnTo>
                      <a:cubicBezTo>
                        <a:pt x="568060" y="0"/>
                        <a:pt x="613867" y="45807"/>
                        <a:pt x="613867" y="102313"/>
                      </a:cubicBezTo>
                      <a:lnTo>
                        <a:pt x="613867" y="511554"/>
                      </a:lnTo>
                      <a:cubicBezTo>
                        <a:pt x="613867" y="568060"/>
                        <a:pt x="568060" y="613867"/>
                        <a:pt x="511554" y="613867"/>
                      </a:cubicBezTo>
                      <a:lnTo>
                        <a:pt x="102313" y="613867"/>
                      </a:lnTo>
                      <a:cubicBezTo>
                        <a:pt x="45807" y="613867"/>
                        <a:pt x="0" y="568060"/>
                        <a:pt x="0" y="511554"/>
                      </a:cubicBezTo>
                      <a:lnTo>
                        <a:pt x="0" y="102313"/>
                      </a:lnTo>
                      <a:cubicBezTo>
                        <a:pt x="0" y="74060"/>
                        <a:pt x="11452" y="48482"/>
                        <a:pt x="29967" y="29967"/>
                      </a:cubicBezTo>
                      <a:close/>
                    </a:path>
                  </a:pathLst>
                </a:custGeom>
                <a:solidFill>
                  <a:srgbClr val="FFFFFF"/>
                </a:solidFill>
                <a:ln w="9525" cap="flat" cmpd="sng" algn="ctr">
                  <a:noFill/>
                  <a:prstDash val="solid"/>
                  <a:headEnd type="none" w="med" len="med"/>
                  <a:tailEnd type="none" w="med" len="med"/>
                </a:ln>
                <a:effectLst/>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grpSp>
          <p:grpSp>
            <p:nvGrpSpPr>
              <p:cNvPr id="467" name="Group 466"/>
              <p:cNvGrpSpPr/>
              <p:nvPr/>
            </p:nvGrpSpPr>
            <p:grpSpPr>
              <a:xfrm>
                <a:off x="7897520" y="5210661"/>
                <a:ext cx="657088" cy="346764"/>
                <a:chOff x="7872239" y="5210661"/>
                <a:chExt cx="657088" cy="346764"/>
              </a:xfrm>
            </p:grpSpPr>
            <p:sp>
              <p:nvSpPr>
                <p:cNvPr id="474" name="Rectangle 473"/>
                <p:cNvSpPr/>
                <p:nvPr/>
              </p:nvSpPr>
              <p:spPr bwMode="auto">
                <a:xfrm>
                  <a:off x="8127646" y="5210661"/>
                  <a:ext cx="401681" cy="346764"/>
                </a:xfrm>
                <a:prstGeom prst="rect">
                  <a:avLst/>
                </a:prstGeom>
                <a:noFill/>
                <a:ln w="6350" cap="flat" cmpd="sng" algn="ctr">
                  <a:noFill/>
                  <a:prstDash val="solid"/>
                  <a:miter lim="800000"/>
                  <a:headEnd type="none" w="med" len="med"/>
                  <a:tailEnd type="none" w="med" len="med"/>
                </a:ln>
                <a:effectLst/>
              </p:spPr>
              <p:txBody>
                <a:bodyPr lIns="45720" tIns="45720" rIns="45720" bIns="45720" anchor="ctr" anchorCtr="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DNS</a:t>
                  </a:r>
                </a:p>
              </p:txBody>
            </p:sp>
            <p:pic>
              <p:nvPicPr>
                <p:cNvPr id="475" name="Picture 3"/>
                <p:cNvPicPr>
                  <a:picLocks noChangeAspect="1"/>
                </p:cNvPicPr>
                <p:nvPr/>
              </p:nvPicPr>
              <p:blipFill>
                <a:blip r:embed="rId7" cstate="print">
                  <a:biLevel thresh="25000"/>
                  <a:extLst>
                    <a:ext uri="{28A0092B-C50C-407E-A947-70E740481C1C}">
                      <a14:useLocalDpi xmlns:a14="http://schemas.microsoft.com/office/drawing/2010/main" val="0"/>
                    </a:ext>
                  </a:extLst>
                </a:blip>
                <a:srcRect/>
                <a:stretch>
                  <a:fillRect/>
                </a:stretch>
              </p:blipFill>
              <p:spPr bwMode="auto">
                <a:xfrm>
                  <a:off x="7872239" y="5259380"/>
                  <a:ext cx="234066" cy="234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68" name="Group 467"/>
              <p:cNvGrpSpPr/>
              <p:nvPr/>
            </p:nvGrpSpPr>
            <p:grpSpPr>
              <a:xfrm>
                <a:off x="10402030" y="5210661"/>
                <a:ext cx="822809" cy="346764"/>
                <a:chOff x="10440820" y="5210661"/>
                <a:chExt cx="822809" cy="346764"/>
              </a:xfrm>
            </p:grpSpPr>
            <p:sp>
              <p:nvSpPr>
                <p:cNvPr id="472" name="Rectangle 471"/>
                <p:cNvSpPr/>
                <p:nvPr/>
              </p:nvSpPr>
              <p:spPr bwMode="auto">
                <a:xfrm>
                  <a:off x="10673647" y="5210661"/>
                  <a:ext cx="589982" cy="346764"/>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VPN </a:t>
                  </a:r>
                  <a:b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b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Gateway</a:t>
                  </a:r>
                </a:p>
              </p:txBody>
            </p:sp>
            <p:pic>
              <p:nvPicPr>
                <p:cNvPr id="473" name="Picture 9"/>
                <p:cNvPicPr>
                  <a:picLocks noChangeAspect="1"/>
                </p:cNvPicPr>
                <p:nvPr/>
              </p:nvPicPr>
              <p:blipFill>
                <a:blip r:embed="rId8" cstate="print">
                  <a:biLevel thresh="25000"/>
                  <a:extLst>
                    <a:ext uri="{28A0092B-C50C-407E-A947-70E740481C1C}">
                      <a14:useLocalDpi xmlns:a14="http://schemas.microsoft.com/office/drawing/2010/main" val="0"/>
                    </a:ext>
                  </a:extLst>
                </a:blip>
                <a:srcRect/>
                <a:stretch>
                  <a:fillRect/>
                </a:stretch>
              </p:blipFill>
              <p:spPr bwMode="auto">
                <a:xfrm>
                  <a:off x="10440820" y="5255763"/>
                  <a:ext cx="241300"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69" name="Group 468"/>
              <p:cNvGrpSpPr/>
              <p:nvPr/>
            </p:nvGrpSpPr>
            <p:grpSpPr>
              <a:xfrm>
                <a:off x="7004047" y="5210907"/>
                <a:ext cx="848172" cy="346518"/>
                <a:chOff x="7002727" y="5210907"/>
                <a:chExt cx="848172" cy="346518"/>
              </a:xfrm>
            </p:grpSpPr>
            <p:sp>
              <p:nvSpPr>
                <p:cNvPr id="470" name="Rectangle 469"/>
                <p:cNvSpPr/>
                <p:nvPr/>
              </p:nvSpPr>
              <p:spPr bwMode="auto">
                <a:xfrm>
                  <a:off x="7265455" y="5210907"/>
                  <a:ext cx="585444" cy="346518"/>
                </a:xfrm>
                <a:prstGeom prst="rect">
                  <a:avLst/>
                </a:prstGeom>
                <a:noFill/>
                <a:ln w="6350" cap="flat" cmpd="sng" algn="ctr">
                  <a:noFill/>
                  <a:prstDash val="solid"/>
                  <a:miter lim="800000"/>
                  <a:headEnd type="none" w="med" len="med"/>
                  <a:tailEnd type="none" w="med" len="med"/>
                </a:ln>
                <a:effectLst/>
              </p:spPr>
              <p:txBody>
                <a:bodyPr lIns="45720" tIns="45720" rIns="45720" bIns="45720"/>
                <a:lstStyle/>
                <a:p>
                  <a:pPr marL="0" marR="0" lvl="0" indent="0" algn="l" defTabSz="913752" rtl="0" eaLnBrk="1" fontAlgn="base" latinLnBrk="0" hangingPunct="1">
                    <a:lnSpc>
                      <a:spcPct val="9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Load Balancer</a:t>
                  </a:r>
                </a:p>
              </p:txBody>
            </p:sp>
            <p:pic>
              <p:nvPicPr>
                <p:cNvPr id="471" name="Picture 11"/>
                <p:cNvPicPr>
                  <a:picLocks noChangeAspect="1"/>
                </p:cNvPicPr>
                <p:nvPr/>
              </p:nvPicPr>
              <p:blipFill>
                <a:blip r:embed="rId9" cstate="print">
                  <a:biLevel thresh="25000"/>
                  <a:extLst>
                    <a:ext uri="{28A0092B-C50C-407E-A947-70E740481C1C}">
                      <a14:useLocalDpi xmlns:a14="http://schemas.microsoft.com/office/drawing/2010/main" val="0"/>
                    </a:ext>
                  </a:extLst>
                </a:blip>
                <a:srcRect/>
                <a:stretch>
                  <a:fillRect/>
                </a:stretch>
              </p:blipFill>
              <p:spPr bwMode="auto">
                <a:xfrm>
                  <a:off x="7002727" y="5257351"/>
                  <a:ext cx="239713"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
          <p:nvSpPr>
            <p:cNvPr id="342" name="Rectangle 341"/>
            <p:cNvSpPr/>
            <p:nvPr/>
          </p:nvSpPr>
          <p:spPr bwMode="auto">
            <a:xfrm>
              <a:off x="112714" y="104775"/>
              <a:ext cx="12203111" cy="4349182"/>
            </a:xfrm>
            <a:prstGeom prst="rect">
              <a:avLst/>
            </a:prstGeom>
            <a:solidFill>
              <a:srgbClr val="005695"/>
            </a:solidFill>
            <a:ln w="6350" cap="flat" cmpd="sng" algn="ctr">
              <a:noFill/>
              <a:prstDash val="solid"/>
              <a:miter lim="800000"/>
              <a:headEnd type="none" w="med" len="med"/>
              <a:tailEnd type="none" w="med" len="med"/>
            </a:ln>
            <a:effectLst/>
          </p:spPr>
          <p:txBody>
            <a:bodyPr lIns="179285" tIns="143428"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599" b="0" i="0" u="none" strike="noStrike" kern="0" cap="none" spc="0" normalizeH="0" baseline="0" noProof="0" dirty="0">
                  <a:ln>
                    <a:noFill/>
                  </a:ln>
                  <a:gradFill>
                    <a:gsLst>
                      <a:gs pos="92500">
                        <a:srgbClr val="FFC000"/>
                      </a:gs>
                      <a:gs pos="33000">
                        <a:srgbClr val="FFC000"/>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Platform Services</a:t>
              </a:r>
            </a:p>
          </p:txBody>
        </p:sp>
        <p:grpSp>
          <p:nvGrpSpPr>
            <p:cNvPr id="14" name="Group 13"/>
            <p:cNvGrpSpPr/>
            <p:nvPr/>
          </p:nvGrpSpPr>
          <p:grpSpPr>
            <a:xfrm>
              <a:off x="249566" y="543029"/>
              <a:ext cx="11942434" cy="3795291"/>
              <a:chOff x="249566" y="543029"/>
              <a:chExt cx="11942434" cy="3795291"/>
            </a:xfrm>
          </p:grpSpPr>
          <p:grpSp>
            <p:nvGrpSpPr>
              <p:cNvPr id="343" name="Group 342"/>
              <p:cNvGrpSpPr/>
              <p:nvPr/>
            </p:nvGrpSpPr>
            <p:grpSpPr>
              <a:xfrm>
                <a:off x="2087227" y="543029"/>
                <a:ext cx="8372241" cy="3790160"/>
                <a:chOff x="2082009" y="543029"/>
                <a:chExt cx="8372241" cy="3790160"/>
              </a:xfrm>
            </p:grpSpPr>
            <p:grpSp>
              <p:nvGrpSpPr>
                <p:cNvPr id="344" name="Group 343"/>
                <p:cNvGrpSpPr/>
                <p:nvPr/>
              </p:nvGrpSpPr>
              <p:grpSpPr>
                <a:xfrm>
                  <a:off x="4343326" y="543029"/>
                  <a:ext cx="3736693" cy="1371600"/>
                  <a:chOff x="4336920" y="650979"/>
                  <a:chExt cx="3736693" cy="1371600"/>
                </a:xfrm>
              </p:grpSpPr>
              <p:sp>
                <p:nvSpPr>
                  <p:cNvPr id="439" name="Rectangle 438"/>
                  <p:cNvSpPr/>
                  <p:nvPr/>
                </p:nvSpPr>
                <p:spPr bwMode="auto">
                  <a:xfrm>
                    <a:off x="4336920" y="650979"/>
                    <a:ext cx="3736693" cy="1371600"/>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Web and mobile</a:t>
                    </a:r>
                  </a:p>
                </p:txBody>
              </p:sp>
              <p:grpSp>
                <p:nvGrpSpPr>
                  <p:cNvPr id="440" name="Group 439"/>
                  <p:cNvGrpSpPr/>
                  <p:nvPr/>
                </p:nvGrpSpPr>
                <p:grpSpPr>
                  <a:xfrm>
                    <a:off x="4516491" y="1046498"/>
                    <a:ext cx="1003842" cy="300037"/>
                    <a:chOff x="4516491" y="987018"/>
                    <a:chExt cx="1003842" cy="300037"/>
                  </a:xfrm>
                </p:grpSpPr>
                <p:sp>
                  <p:nvSpPr>
                    <p:cNvPr id="456" name="TextBox 455"/>
                    <p:cNvSpPr txBox="1"/>
                    <p:nvPr/>
                  </p:nvSpPr>
                  <p:spPr bwMode="auto">
                    <a:xfrm>
                      <a:off x="4861521" y="987018"/>
                      <a:ext cx="658812" cy="300037"/>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Web </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Apps</a:t>
                      </a:r>
                    </a:p>
                  </p:txBody>
                </p:sp>
                <p:pic>
                  <p:nvPicPr>
                    <p:cNvPr id="457" name="Picture 151"/>
                    <p:cNvPicPr>
                      <a:picLocks noChangeAspect="1"/>
                    </p:cNvPicPr>
                    <p:nvPr/>
                  </p:nvPicPr>
                  <p:blipFill>
                    <a:blip r:embed="rId10" cstate="print">
                      <a:biLevel thresh="25000"/>
                      <a:extLst>
                        <a:ext uri="{28A0092B-C50C-407E-A947-70E740481C1C}">
                          <a14:useLocalDpi xmlns:a14="http://schemas.microsoft.com/office/drawing/2010/main" val="0"/>
                        </a:ext>
                      </a:extLst>
                    </a:blip>
                    <a:srcRect/>
                    <a:stretch>
                      <a:fillRect/>
                    </a:stretch>
                  </p:blipFill>
                  <p:spPr bwMode="auto">
                    <a:xfrm>
                      <a:off x="4516491" y="993596"/>
                      <a:ext cx="286768" cy="286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41" name="Group 440"/>
                  <p:cNvGrpSpPr/>
                  <p:nvPr/>
                </p:nvGrpSpPr>
                <p:grpSpPr>
                  <a:xfrm>
                    <a:off x="4516491" y="1617114"/>
                    <a:ext cx="1003842" cy="291190"/>
                    <a:chOff x="4516491" y="1514601"/>
                    <a:chExt cx="1003842" cy="291190"/>
                  </a:xfrm>
                </p:grpSpPr>
                <p:sp>
                  <p:nvSpPr>
                    <p:cNvPr id="454" name="TextBox 453"/>
                    <p:cNvSpPr txBox="1"/>
                    <p:nvPr/>
                  </p:nvSpPr>
                  <p:spPr bwMode="auto">
                    <a:xfrm>
                      <a:off x="4861521" y="1530021"/>
                      <a:ext cx="658812" cy="260350"/>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Mobile</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Apps</a:t>
                      </a:r>
                    </a:p>
                  </p:txBody>
                </p:sp>
                <p:pic>
                  <p:nvPicPr>
                    <p:cNvPr id="455" name="Picture 153"/>
                    <p:cNvPicPr>
                      <a:picLocks noChangeAspect="1"/>
                    </p:cNvPicPr>
                    <p:nvPr/>
                  </p:nvPicPr>
                  <p:blipFill>
                    <a:blip r:embed="rId11" cstate="print">
                      <a:biLevel thresh="25000"/>
                      <a:extLst>
                        <a:ext uri="{28A0092B-C50C-407E-A947-70E740481C1C}">
                          <a14:useLocalDpi xmlns:a14="http://schemas.microsoft.com/office/drawing/2010/main" val="0"/>
                        </a:ext>
                      </a:extLst>
                    </a:blip>
                    <a:srcRect/>
                    <a:stretch>
                      <a:fillRect/>
                    </a:stretch>
                  </p:blipFill>
                  <p:spPr bwMode="auto">
                    <a:xfrm>
                      <a:off x="4516491" y="1514601"/>
                      <a:ext cx="291075" cy="291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42" name="Group 441"/>
                  <p:cNvGrpSpPr/>
                  <p:nvPr/>
                </p:nvGrpSpPr>
                <p:grpSpPr>
                  <a:xfrm>
                    <a:off x="6846369" y="1044910"/>
                    <a:ext cx="1017770" cy="301625"/>
                    <a:chOff x="6784198" y="987352"/>
                    <a:chExt cx="1017770" cy="301625"/>
                  </a:xfrm>
                </p:grpSpPr>
                <p:sp>
                  <p:nvSpPr>
                    <p:cNvPr id="452" name="TextBox 451"/>
                    <p:cNvSpPr txBox="1"/>
                    <p:nvPr/>
                  </p:nvSpPr>
                  <p:spPr bwMode="auto">
                    <a:xfrm>
                      <a:off x="7143156" y="987352"/>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API</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Management</a:t>
                      </a:r>
                    </a:p>
                  </p:txBody>
                </p:sp>
                <p:pic>
                  <p:nvPicPr>
                    <p:cNvPr id="453" name="Picture 155"/>
                    <p:cNvPicPr>
                      <a:picLocks noChangeAspect="1"/>
                    </p:cNvPicPr>
                    <p:nvPr/>
                  </p:nvPicPr>
                  <p:blipFill>
                    <a:blip r:embed="rId12" cstate="print">
                      <a:biLevel thresh="25000"/>
                      <a:extLst>
                        <a:ext uri="{28A0092B-C50C-407E-A947-70E740481C1C}">
                          <a14:useLocalDpi xmlns:a14="http://schemas.microsoft.com/office/drawing/2010/main" val="0"/>
                        </a:ext>
                      </a:extLst>
                    </a:blip>
                    <a:srcRect/>
                    <a:stretch>
                      <a:fillRect/>
                    </a:stretch>
                  </p:blipFill>
                  <p:spPr bwMode="auto">
                    <a:xfrm>
                      <a:off x="6784198" y="987819"/>
                      <a:ext cx="291528" cy="2916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43" name="Group 442"/>
                  <p:cNvGrpSpPr/>
                  <p:nvPr/>
                </p:nvGrpSpPr>
                <p:grpSpPr>
                  <a:xfrm>
                    <a:off x="5673359" y="1051631"/>
                    <a:ext cx="1019983" cy="294904"/>
                    <a:chOff x="5648693" y="1000311"/>
                    <a:chExt cx="1019983" cy="294904"/>
                  </a:xfrm>
                </p:grpSpPr>
                <p:sp>
                  <p:nvSpPr>
                    <p:cNvPr id="450" name="TextBox 449"/>
                    <p:cNvSpPr txBox="1"/>
                    <p:nvPr/>
                  </p:nvSpPr>
                  <p:spPr bwMode="auto">
                    <a:xfrm>
                      <a:off x="6008276" y="1024727"/>
                      <a:ext cx="660400" cy="25717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API</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Apps</a:t>
                      </a:r>
                    </a:p>
                  </p:txBody>
                </p:sp>
                <p:pic>
                  <p:nvPicPr>
                    <p:cNvPr id="451" name="Picture 157"/>
                    <p:cNvPicPr>
                      <a:picLocks noChangeAspect="1"/>
                    </p:cNvPicPr>
                    <p:nvPr/>
                  </p:nvPicPr>
                  <p:blipFill>
                    <a:blip r:embed="rId13" cstate="print">
                      <a:biLevel thresh="25000"/>
                      <a:extLst>
                        <a:ext uri="{28A0092B-C50C-407E-A947-70E740481C1C}">
                          <a14:useLocalDpi xmlns:a14="http://schemas.microsoft.com/office/drawing/2010/main" val="0"/>
                        </a:ext>
                      </a:extLst>
                    </a:blip>
                    <a:srcRect/>
                    <a:stretch>
                      <a:fillRect/>
                    </a:stretch>
                  </p:blipFill>
                  <p:spPr bwMode="auto">
                    <a:xfrm>
                      <a:off x="5648693" y="1000311"/>
                      <a:ext cx="294787" cy="294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44" name="Group 443"/>
                  <p:cNvGrpSpPr/>
                  <p:nvPr/>
                </p:nvGrpSpPr>
                <p:grpSpPr>
                  <a:xfrm>
                    <a:off x="5673359" y="1617114"/>
                    <a:ext cx="1022642" cy="301625"/>
                    <a:chOff x="5646034" y="1516851"/>
                    <a:chExt cx="1022642" cy="301625"/>
                  </a:xfrm>
                </p:grpSpPr>
                <p:sp>
                  <p:nvSpPr>
                    <p:cNvPr id="448" name="TextBox 447"/>
                    <p:cNvSpPr txBox="1"/>
                    <p:nvPr/>
                  </p:nvSpPr>
                  <p:spPr bwMode="auto">
                    <a:xfrm>
                      <a:off x="6008276" y="1516851"/>
                      <a:ext cx="660400"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Logic</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Apps</a:t>
                      </a:r>
                    </a:p>
                  </p:txBody>
                </p:sp>
                <p:pic>
                  <p:nvPicPr>
                    <p:cNvPr id="449" name="Picture 159"/>
                    <p:cNvPicPr>
                      <a:picLocks noChangeAspect="1"/>
                    </p:cNvPicPr>
                    <p:nvPr/>
                  </p:nvPicPr>
                  <p:blipFill>
                    <a:blip r:embed="rId14" cstate="print">
                      <a:biLevel thresh="25000"/>
                      <a:extLst>
                        <a:ext uri="{28A0092B-C50C-407E-A947-70E740481C1C}">
                          <a14:useLocalDpi xmlns:a14="http://schemas.microsoft.com/office/drawing/2010/main" val="0"/>
                        </a:ext>
                      </a:extLst>
                    </a:blip>
                    <a:srcRect/>
                    <a:stretch>
                      <a:fillRect/>
                    </a:stretch>
                  </p:blipFill>
                  <p:spPr bwMode="auto">
                    <a:xfrm>
                      <a:off x="5646034" y="1517893"/>
                      <a:ext cx="292406" cy="292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45" name="Group 444"/>
                  <p:cNvGrpSpPr/>
                  <p:nvPr/>
                </p:nvGrpSpPr>
                <p:grpSpPr>
                  <a:xfrm>
                    <a:off x="6846368" y="1617114"/>
                    <a:ext cx="1017771" cy="301625"/>
                    <a:chOff x="6784198" y="1512087"/>
                    <a:chExt cx="1017771" cy="301625"/>
                  </a:xfrm>
                </p:grpSpPr>
                <p:sp>
                  <p:nvSpPr>
                    <p:cNvPr id="446" name="TextBox 445"/>
                    <p:cNvSpPr txBox="1"/>
                    <p:nvPr/>
                  </p:nvSpPr>
                  <p:spPr bwMode="auto">
                    <a:xfrm>
                      <a:off x="7143156" y="1512087"/>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Notification</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Hubs</a:t>
                      </a:r>
                    </a:p>
                  </p:txBody>
                </p:sp>
                <p:pic>
                  <p:nvPicPr>
                    <p:cNvPr id="447" name="Picture 161"/>
                    <p:cNvPicPr>
                      <a:picLocks noChangeAspect="1"/>
                    </p:cNvPicPr>
                    <p:nvPr/>
                  </p:nvPicPr>
                  <p:blipFill>
                    <a:blip r:embed="rId15" cstate="print">
                      <a:biLevel thresh="25000"/>
                      <a:extLst>
                        <a:ext uri="{28A0092B-C50C-407E-A947-70E740481C1C}">
                          <a14:useLocalDpi xmlns:a14="http://schemas.microsoft.com/office/drawing/2010/main" val="0"/>
                        </a:ext>
                      </a:extLst>
                    </a:blip>
                    <a:srcRect/>
                    <a:stretch>
                      <a:fillRect/>
                    </a:stretch>
                  </p:blipFill>
                  <p:spPr bwMode="auto">
                    <a:xfrm>
                      <a:off x="6784198" y="1519474"/>
                      <a:ext cx="289246" cy="289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345" name="Group 344"/>
                <p:cNvGrpSpPr/>
                <p:nvPr/>
              </p:nvGrpSpPr>
              <p:grpSpPr>
                <a:xfrm>
                  <a:off x="2082009" y="3493402"/>
                  <a:ext cx="2491556" cy="839787"/>
                  <a:chOff x="2082009" y="3607702"/>
                  <a:chExt cx="2491556" cy="839787"/>
                </a:xfrm>
              </p:grpSpPr>
              <p:sp>
                <p:nvSpPr>
                  <p:cNvPr id="431" name="Rectangle 430"/>
                  <p:cNvSpPr/>
                  <p:nvPr/>
                </p:nvSpPr>
                <p:spPr bwMode="auto">
                  <a:xfrm>
                    <a:off x="2082009" y="3607702"/>
                    <a:ext cx="2491556" cy="839787"/>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Media and CDN</a:t>
                    </a:r>
                  </a:p>
                </p:txBody>
              </p:sp>
              <p:grpSp>
                <p:nvGrpSpPr>
                  <p:cNvPr id="432" name="Group 431"/>
                  <p:cNvGrpSpPr/>
                  <p:nvPr/>
                </p:nvGrpSpPr>
                <p:grpSpPr>
                  <a:xfrm>
                    <a:off x="2198592" y="4014101"/>
                    <a:ext cx="2079086" cy="300855"/>
                    <a:chOff x="2198592" y="4014101"/>
                    <a:chExt cx="2079086" cy="300855"/>
                  </a:xfrm>
                </p:grpSpPr>
                <p:grpSp>
                  <p:nvGrpSpPr>
                    <p:cNvPr id="433" name="Group 342"/>
                    <p:cNvGrpSpPr>
                      <a:grpSpLocks/>
                    </p:cNvGrpSpPr>
                    <p:nvPr/>
                  </p:nvGrpSpPr>
                  <p:grpSpPr bwMode="auto">
                    <a:xfrm>
                      <a:off x="3256056" y="4014101"/>
                      <a:ext cx="1021622" cy="300855"/>
                      <a:chOff x="3495416" y="3743131"/>
                      <a:chExt cx="1021282" cy="301105"/>
                    </a:xfrm>
                  </p:grpSpPr>
                  <p:sp>
                    <p:nvSpPr>
                      <p:cNvPr id="437" name="TextBox 162"/>
                      <p:cNvSpPr txBox="1">
                        <a:spLocks noChangeArrowheads="1"/>
                      </p:cNvSpPr>
                      <p:nvPr/>
                    </p:nvSpPr>
                    <p:spPr bwMode="auto">
                      <a:xfrm>
                        <a:off x="3857542" y="3743131"/>
                        <a:ext cx="659156" cy="301105"/>
                      </a:xfrm>
                      <a:prstGeom prst="rect">
                        <a:avLst/>
                      </a:prstGeom>
                      <a:noFill/>
                      <a:ln>
                        <a:noFill/>
                      </a:ln>
                      <a:extLst/>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altLang="en-US" sz="9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Content Delivery</a:t>
                        </a:r>
                        <a:br>
                          <a:rPr kumimoji="0" lang="en-US" altLang="en-US" sz="9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altLang="en-US" sz="9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Network (CDN)</a:t>
                        </a:r>
                      </a:p>
                    </p:txBody>
                  </p:sp>
                  <p:pic>
                    <p:nvPicPr>
                      <p:cNvPr id="438" name="Picture 163" descr="Content Delivery Network (CDN).png"/>
                      <p:cNvPicPr>
                        <a:picLocks noChangeAspect="1"/>
                      </p:cNvPicPr>
                      <p:nvPr/>
                    </p:nvPicPr>
                    <p:blipFill>
                      <a:blip r:embed="rId16" cstate="print">
                        <a:biLevel thresh="25000"/>
                        <a:extLst>
                          <a:ext uri="{28A0092B-C50C-407E-A947-70E740481C1C}">
                            <a14:useLocalDpi xmlns:a14="http://schemas.microsoft.com/office/drawing/2010/main" val="0"/>
                          </a:ext>
                        </a:extLst>
                      </a:blip>
                      <a:srcRect/>
                      <a:stretch>
                        <a:fillRect/>
                      </a:stretch>
                    </p:blipFill>
                    <p:spPr bwMode="auto">
                      <a:xfrm>
                        <a:off x="3495416" y="3745605"/>
                        <a:ext cx="296167" cy="296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34" name="Group 341"/>
                    <p:cNvGrpSpPr>
                      <a:grpSpLocks/>
                    </p:cNvGrpSpPr>
                    <p:nvPr/>
                  </p:nvGrpSpPr>
                  <p:grpSpPr bwMode="auto">
                    <a:xfrm>
                      <a:off x="2198592" y="4014101"/>
                      <a:ext cx="1014521" cy="300036"/>
                      <a:chOff x="2682792" y="3748793"/>
                      <a:chExt cx="1014184" cy="300286"/>
                    </a:xfrm>
                  </p:grpSpPr>
                  <p:sp>
                    <p:nvSpPr>
                      <p:cNvPr id="435" name="TextBox 434"/>
                      <p:cNvSpPr txBox="1"/>
                      <p:nvPr/>
                    </p:nvSpPr>
                    <p:spPr>
                      <a:xfrm>
                        <a:off x="3038382" y="3748793"/>
                        <a:ext cx="658594" cy="300286"/>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Media</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Services</a:t>
                        </a:r>
                      </a:p>
                    </p:txBody>
                  </p:sp>
                  <p:pic>
                    <p:nvPicPr>
                      <p:cNvPr id="436" name="Picture 165" descr="Media Services.png"/>
                      <p:cNvPicPr>
                        <a:picLocks noChangeAspect="1"/>
                      </p:cNvPicPr>
                      <p:nvPr/>
                    </p:nvPicPr>
                    <p:blipFill>
                      <a:blip r:embed="rId17" cstate="print">
                        <a:biLevel thresh="25000"/>
                        <a:extLst>
                          <a:ext uri="{28A0092B-C50C-407E-A947-70E740481C1C}">
                            <a14:useLocalDpi xmlns:a14="http://schemas.microsoft.com/office/drawing/2010/main" val="0"/>
                          </a:ext>
                        </a:extLst>
                      </a:blip>
                      <a:srcRect/>
                      <a:stretch>
                        <a:fillRect/>
                      </a:stretch>
                    </p:blipFill>
                    <p:spPr bwMode="auto">
                      <a:xfrm>
                        <a:off x="2682792" y="3757863"/>
                        <a:ext cx="282134" cy="282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grpSp>
              <p:nvGrpSpPr>
                <p:cNvPr id="346" name="Group 345"/>
                <p:cNvGrpSpPr/>
                <p:nvPr/>
              </p:nvGrpSpPr>
              <p:grpSpPr>
                <a:xfrm>
                  <a:off x="4695531" y="2024565"/>
                  <a:ext cx="2872932" cy="2304638"/>
                  <a:chOff x="4691833" y="2138865"/>
                  <a:chExt cx="2872932" cy="2304638"/>
                </a:xfrm>
              </p:grpSpPr>
              <p:sp>
                <p:nvSpPr>
                  <p:cNvPr id="411" name="Rectangle 410"/>
                  <p:cNvSpPr/>
                  <p:nvPr/>
                </p:nvSpPr>
                <p:spPr bwMode="auto">
                  <a:xfrm>
                    <a:off x="4691833" y="2138865"/>
                    <a:ext cx="2872932" cy="2304638"/>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Analytics and </a:t>
                    </a:r>
                    <a:r>
                      <a:rPr kumimoji="0" lang="en-US" sz="1199" b="0" i="0" u="none" strike="noStrike" kern="0" cap="none" spc="0" normalizeH="0" baseline="0" noProof="0" dirty="0" err="1">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IoT</a:t>
                    </a:r>
                    <a:endParaRPr kumimoji="0" lang="en-US" sz="11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endParaRPr>
                  </a:p>
                </p:txBody>
              </p:sp>
              <p:grpSp>
                <p:nvGrpSpPr>
                  <p:cNvPr id="412" name="Group 411"/>
                  <p:cNvGrpSpPr/>
                  <p:nvPr/>
                </p:nvGrpSpPr>
                <p:grpSpPr>
                  <a:xfrm>
                    <a:off x="4948498" y="2556851"/>
                    <a:ext cx="2361121" cy="1587740"/>
                    <a:chOff x="4805017" y="2556851"/>
                    <a:chExt cx="2361121" cy="1587740"/>
                  </a:xfrm>
                </p:grpSpPr>
                <p:grpSp>
                  <p:nvGrpSpPr>
                    <p:cNvPr id="413" name="Group 412"/>
                    <p:cNvGrpSpPr/>
                    <p:nvPr/>
                  </p:nvGrpSpPr>
                  <p:grpSpPr>
                    <a:xfrm>
                      <a:off x="4811883" y="2556851"/>
                      <a:ext cx="1046240" cy="337079"/>
                      <a:chOff x="4811883" y="2556851"/>
                      <a:chExt cx="1046240" cy="337079"/>
                    </a:xfrm>
                  </p:grpSpPr>
                  <p:sp>
                    <p:nvSpPr>
                      <p:cNvPr id="429" name="TextBox 428"/>
                      <p:cNvSpPr txBox="1"/>
                      <p:nvPr/>
                    </p:nvSpPr>
                    <p:spPr bwMode="auto">
                      <a:xfrm>
                        <a:off x="5199310" y="2574578"/>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err="1">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HDInsight</a:t>
                        </a:r>
                        <a:endPar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endParaRPr>
                      </a:p>
                    </p:txBody>
                  </p:sp>
                  <p:pic>
                    <p:nvPicPr>
                      <p:cNvPr id="430" name="Picture 181"/>
                      <p:cNvPicPr>
                        <a:picLocks noChangeAspect="1"/>
                      </p:cNvPicPr>
                      <p:nvPr/>
                    </p:nvPicPr>
                    <p:blipFill>
                      <a:blip r:embed="rId18" cstate="print">
                        <a:biLevel thresh="25000"/>
                        <a:extLst>
                          <a:ext uri="{28A0092B-C50C-407E-A947-70E740481C1C}">
                            <a14:useLocalDpi xmlns:a14="http://schemas.microsoft.com/office/drawing/2010/main" val="0"/>
                          </a:ext>
                        </a:extLst>
                      </a:blip>
                      <a:srcRect/>
                      <a:stretch>
                        <a:fillRect/>
                      </a:stretch>
                    </p:blipFill>
                    <p:spPr bwMode="auto">
                      <a:xfrm>
                        <a:off x="4811883" y="2556851"/>
                        <a:ext cx="337162" cy="337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4" name="Group 413"/>
                    <p:cNvGrpSpPr/>
                    <p:nvPr/>
                  </p:nvGrpSpPr>
                  <p:grpSpPr>
                    <a:xfrm>
                      <a:off x="6162402" y="2574420"/>
                      <a:ext cx="1003736" cy="301625"/>
                      <a:chOff x="6162402" y="2574420"/>
                      <a:chExt cx="1003736" cy="301625"/>
                    </a:xfrm>
                  </p:grpSpPr>
                  <p:sp>
                    <p:nvSpPr>
                      <p:cNvPr id="427" name="TextBox 426"/>
                      <p:cNvSpPr txBox="1"/>
                      <p:nvPr/>
                    </p:nvSpPr>
                    <p:spPr bwMode="auto">
                      <a:xfrm>
                        <a:off x="6507325" y="2574420"/>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Machine</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Learning</a:t>
                        </a:r>
                      </a:p>
                    </p:txBody>
                  </p:sp>
                  <p:pic>
                    <p:nvPicPr>
                      <p:cNvPr id="428" name="Picture 183"/>
                      <p:cNvPicPr>
                        <a:picLocks noChangeAspect="1"/>
                      </p:cNvPicPr>
                      <p:nvPr/>
                    </p:nvPicPr>
                    <p:blipFill>
                      <a:blip r:embed="rId19">
                        <a:biLevel thresh="25000"/>
                        <a:extLst>
                          <a:ext uri="{28A0092B-C50C-407E-A947-70E740481C1C}">
                            <a14:useLocalDpi xmlns:a14="http://schemas.microsoft.com/office/drawing/2010/main" val="0"/>
                          </a:ext>
                        </a:extLst>
                      </a:blip>
                      <a:srcRect/>
                      <a:stretch>
                        <a:fillRect/>
                      </a:stretch>
                    </p:blipFill>
                    <p:spPr bwMode="auto">
                      <a:xfrm>
                        <a:off x="6162402" y="2593257"/>
                        <a:ext cx="263720" cy="263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5" name="Group 414"/>
                    <p:cNvGrpSpPr/>
                    <p:nvPr/>
                  </p:nvGrpSpPr>
                  <p:grpSpPr>
                    <a:xfrm>
                      <a:off x="4805017" y="3834139"/>
                      <a:ext cx="1053105" cy="310452"/>
                      <a:chOff x="4805017" y="3834139"/>
                      <a:chExt cx="1053105" cy="310452"/>
                    </a:xfrm>
                  </p:grpSpPr>
                  <p:sp>
                    <p:nvSpPr>
                      <p:cNvPr id="425" name="TextBox 424"/>
                      <p:cNvSpPr txBox="1"/>
                      <p:nvPr/>
                    </p:nvSpPr>
                    <p:spPr bwMode="auto">
                      <a:xfrm>
                        <a:off x="5199310" y="3838553"/>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Stream</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Analytics</a:t>
                        </a:r>
                      </a:p>
                    </p:txBody>
                  </p:sp>
                  <p:pic>
                    <p:nvPicPr>
                      <p:cNvPr id="426" name="Picture 185"/>
                      <p:cNvPicPr>
                        <a:picLocks noChangeAspect="1"/>
                      </p:cNvPicPr>
                      <p:nvPr/>
                    </p:nvPicPr>
                    <p:blipFill>
                      <a:blip r:embed="rId20" cstate="print">
                        <a:biLevel thresh="25000"/>
                        <a:extLst>
                          <a:ext uri="{28A0092B-C50C-407E-A947-70E740481C1C}">
                            <a14:useLocalDpi xmlns:a14="http://schemas.microsoft.com/office/drawing/2010/main" val="0"/>
                          </a:ext>
                        </a:extLst>
                      </a:blip>
                      <a:srcRect/>
                      <a:stretch>
                        <a:fillRect/>
                      </a:stretch>
                    </p:blipFill>
                    <p:spPr bwMode="auto">
                      <a:xfrm>
                        <a:off x="4805017" y="3834139"/>
                        <a:ext cx="310529" cy="310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6" name="Group 415"/>
                    <p:cNvGrpSpPr/>
                    <p:nvPr/>
                  </p:nvGrpSpPr>
                  <p:grpSpPr>
                    <a:xfrm>
                      <a:off x="4809230" y="3192842"/>
                      <a:ext cx="1048893" cy="305501"/>
                      <a:chOff x="4809230" y="3192842"/>
                      <a:chExt cx="1048893" cy="305501"/>
                    </a:xfrm>
                  </p:grpSpPr>
                  <p:sp>
                    <p:nvSpPr>
                      <p:cNvPr id="423" name="TextBox 422"/>
                      <p:cNvSpPr txBox="1"/>
                      <p:nvPr/>
                    </p:nvSpPr>
                    <p:spPr bwMode="auto">
                      <a:xfrm>
                        <a:off x="5199310" y="3198305"/>
                        <a:ext cx="658813" cy="300038"/>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Data</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Factory</a:t>
                        </a:r>
                      </a:p>
                    </p:txBody>
                  </p:sp>
                  <p:pic>
                    <p:nvPicPr>
                      <p:cNvPr id="424" name="Picture 187"/>
                      <p:cNvPicPr>
                        <a:picLocks noChangeAspect="1"/>
                      </p:cNvPicPr>
                      <p:nvPr/>
                    </p:nvPicPr>
                    <p:blipFill>
                      <a:blip r:embed="rId21" cstate="print">
                        <a:biLevel thresh="25000"/>
                        <a:extLst>
                          <a:ext uri="{28A0092B-C50C-407E-A947-70E740481C1C}">
                            <a14:useLocalDpi xmlns:a14="http://schemas.microsoft.com/office/drawing/2010/main" val="0"/>
                          </a:ext>
                        </a:extLst>
                      </a:blip>
                      <a:srcRect/>
                      <a:stretch>
                        <a:fillRect/>
                      </a:stretch>
                    </p:blipFill>
                    <p:spPr bwMode="auto">
                      <a:xfrm>
                        <a:off x="4809230" y="3192842"/>
                        <a:ext cx="302103" cy="302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7" name="Group 416"/>
                    <p:cNvGrpSpPr/>
                    <p:nvPr/>
                  </p:nvGrpSpPr>
                  <p:grpSpPr>
                    <a:xfrm>
                      <a:off x="6159534" y="3198305"/>
                      <a:ext cx="1006604" cy="300037"/>
                      <a:chOff x="6159534" y="3198305"/>
                      <a:chExt cx="1006604" cy="300037"/>
                    </a:xfrm>
                  </p:grpSpPr>
                  <p:sp>
                    <p:nvSpPr>
                      <p:cNvPr id="421" name="TextBox 420"/>
                      <p:cNvSpPr txBox="1"/>
                      <p:nvPr/>
                    </p:nvSpPr>
                    <p:spPr bwMode="auto">
                      <a:xfrm>
                        <a:off x="6507325" y="3198305"/>
                        <a:ext cx="658813" cy="300037"/>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Event</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Hubs</a:t>
                        </a:r>
                      </a:p>
                    </p:txBody>
                  </p:sp>
                  <p:pic>
                    <p:nvPicPr>
                      <p:cNvPr id="422" name="Picture 189"/>
                      <p:cNvPicPr>
                        <a:picLocks noChangeAspect="1"/>
                      </p:cNvPicPr>
                      <p:nvPr/>
                    </p:nvPicPr>
                    <p:blipFill>
                      <a:blip r:embed="rId22" cstate="print">
                        <a:biLevel thresh="25000"/>
                        <a:extLst>
                          <a:ext uri="{28A0092B-C50C-407E-A947-70E740481C1C}">
                            <a14:useLocalDpi xmlns:a14="http://schemas.microsoft.com/office/drawing/2010/main" val="0"/>
                          </a:ext>
                        </a:extLst>
                      </a:blip>
                      <a:srcRect/>
                      <a:stretch>
                        <a:fillRect/>
                      </a:stretch>
                    </p:blipFill>
                    <p:spPr bwMode="auto">
                      <a:xfrm>
                        <a:off x="6159534" y="3200784"/>
                        <a:ext cx="283827" cy="296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8" name="Group 417"/>
                    <p:cNvGrpSpPr/>
                    <p:nvPr/>
                  </p:nvGrpSpPr>
                  <p:grpSpPr>
                    <a:xfrm>
                      <a:off x="6165936" y="3834755"/>
                      <a:ext cx="1000202" cy="296566"/>
                      <a:chOff x="6165936" y="3834755"/>
                      <a:chExt cx="1000202" cy="296566"/>
                    </a:xfrm>
                  </p:grpSpPr>
                  <p:sp>
                    <p:nvSpPr>
                      <p:cNvPr id="419" name="TextBox 418"/>
                      <p:cNvSpPr txBox="1"/>
                      <p:nvPr/>
                    </p:nvSpPr>
                    <p:spPr bwMode="auto">
                      <a:xfrm>
                        <a:off x="6507325" y="3853657"/>
                        <a:ext cx="658813" cy="258762"/>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Mobile</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Engagement</a:t>
                        </a:r>
                      </a:p>
                    </p:txBody>
                  </p:sp>
                  <p:pic>
                    <p:nvPicPr>
                      <p:cNvPr id="420" name="Picture 191"/>
                      <p:cNvPicPr>
                        <a:picLocks noChangeAspect="1"/>
                      </p:cNvPicPr>
                      <p:nvPr/>
                    </p:nvPicPr>
                    <p:blipFill>
                      <a:blip r:embed="rId23">
                        <a:biLevel thresh="25000"/>
                        <a:extLst>
                          <a:ext uri="{28A0092B-C50C-407E-A947-70E740481C1C}">
                            <a14:useLocalDpi xmlns:a14="http://schemas.microsoft.com/office/drawing/2010/main" val="0"/>
                          </a:ext>
                        </a:extLst>
                      </a:blip>
                      <a:srcRect/>
                      <a:stretch>
                        <a:fillRect/>
                      </a:stretch>
                    </p:blipFill>
                    <p:spPr bwMode="auto">
                      <a:xfrm>
                        <a:off x="6165936" y="3834755"/>
                        <a:ext cx="296639" cy="296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grpSp>
              <p:nvGrpSpPr>
                <p:cNvPr id="347" name="Group 346"/>
                <p:cNvGrpSpPr/>
                <p:nvPr/>
              </p:nvGrpSpPr>
              <p:grpSpPr>
                <a:xfrm>
                  <a:off x="2082009" y="2024566"/>
                  <a:ext cx="2498759" cy="1352550"/>
                  <a:chOff x="2082009" y="2138866"/>
                  <a:chExt cx="2498759" cy="1352550"/>
                </a:xfrm>
              </p:grpSpPr>
              <p:sp>
                <p:nvSpPr>
                  <p:cNvPr id="397" name="Rectangle 396"/>
                  <p:cNvSpPr/>
                  <p:nvPr/>
                </p:nvSpPr>
                <p:spPr bwMode="auto">
                  <a:xfrm>
                    <a:off x="2082009" y="2138866"/>
                    <a:ext cx="2498759" cy="1352550"/>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Integration</a:t>
                    </a:r>
                  </a:p>
                </p:txBody>
              </p:sp>
              <p:grpSp>
                <p:nvGrpSpPr>
                  <p:cNvPr id="398" name="Group 397"/>
                  <p:cNvGrpSpPr/>
                  <p:nvPr/>
                </p:nvGrpSpPr>
                <p:grpSpPr>
                  <a:xfrm>
                    <a:off x="2198592" y="2559624"/>
                    <a:ext cx="2237004" cy="836418"/>
                    <a:chOff x="2198592" y="2559624"/>
                    <a:chExt cx="2237004" cy="836418"/>
                  </a:xfrm>
                </p:grpSpPr>
                <p:grpSp>
                  <p:nvGrpSpPr>
                    <p:cNvPr id="399" name="Group 398"/>
                    <p:cNvGrpSpPr/>
                    <p:nvPr/>
                  </p:nvGrpSpPr>
                  <p:grpSpPr>
                    <a:xfrm>
                      <a:off x="3513173" y="2559624"/>
                      <a:ext cx="922423" cy="301625"/>
                      <a:chOff x="3425188" y="2480831"/>
                      <a:chExt cx="922423" cy="301625"/>
                    </a:xfrm>
                  </p:grpSpPr>
                  <p:sp>
                    <p:nvSpPr>
                      <p:cNvPr id="409" name="TextBox 408"/>
                      <p:cNvSpPr txBox="1"/>
                      <p:nvPr/>
                    </p:nvSpPr>
                    <p:spPr bwMode="auto">
                      <a:xfrm>
                        <a:off x="3803029" y="2480831"/>
                        <a:ext cx="54458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BizTalk</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Services</a:t>
                        </a:r>
                      </a:p>
                    </p:txBody>
                  </p:sp>
                  <p:pic>
                    <p:nvPicPr>
                      <p:cNvPr id="410" name="Picture 214" descr="BizTalk Services.png"/>
                      <p:cNvPicPr>
                        <a:picLocks noChangeAspect="1"/>
                      </p:cNvPicPr>
                      <p:nvPr/>
                    </p:nvPicPr>
                    <p:blipFill>
                      <a:blip r:embed="rId24" cstate="print">
                        <a:biLevel thresh="25000"/>
                        <a:extLst>
                          <a:ext uri="{28A0092B-C50C-407E-A947-70E740481C1C}">
                            <a14:useLocalDpi xmlns:a14="http://schemas.microsoft.com/office/drawing/2010/main" val="0"/>
                          </a:ext>
                        </a:extLst>
                      </a:blip>
                      <a:srcRect/>
                      <a:stretch>
                        <a:fillRect/>
                      </a:stretch>
                    </p:blipFill>
                    <p:spPr bwMode="auto">
                      <a:xfrm>
                        <a:off x="3425188" y="2484570"/>
                        <a:ext cx="293830" cy="294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00" name="Group 399"/>
                    <p:cNvGrpSpPr/>
                    <p:nvPr/>
                  </p:nvGrpSpPr>
                  <p:grpSpPr>
                    <a:xfrm>
                      <a:off x="2198592" y="3094417"/>
                      <a:ext cx="1020311" cy="301625"/>
                      <a:chOff x="2319949" y="3019151"/>
                      <a:chExt cx="1020311" cy="301625"/>
                    </a:xfrm>
                  </p:grpSpPr>
                  <p:sp>
                    <p:nvSpPr>
                      <p:cNvPr id="407" name="TextBox 406"/>
                      <p:cNvSpPr txBox="1"/>
                      <p:nvPr/>
                    </p:nvSpPr>
                    <p:spPr bwMode="auto">
                      <a:xfrm>
                        <a:off x="2681448" y="3019151"/>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Hybrid</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Connections</a:t>
                        </a:r>
                      </a:p>
                    </p:txBody>
                  </p:sp>
                  <p:pic>
                    <p:nvPicPr>
                      <p:cNvPr id="408" name="Picture 216" descr="Hybrid Connections (BizTalk).png"/>
                      <p:cNvPicPr>
                        <a:picLocks noChangeAspect="1"/>
                      </p:cNvPicPr>
                      <p:nvPr/>
                    </p:nvPicPr>
                    <p:blipFill>
                      <a:blip r:embed="rId25" cstate="print">
                        <a:biLevel thresh="25000"/>
                        <a:extLst>
                          <a:ext uri="{28A0092B-C50C-407E-A947-70E740481C1C}">
                            <a14:useLocalDpi xmlns:a14="http://schemas.microsoft.com/office/drawing/2010/main" val="0"/>
                          </a:ext>
                        </a:extLst>
                      </a:blip>
                      <a:srcRect/>
                      <a:stretch>
                        <a:fillRect/>
                      </a:stretch>
                    </p:blipFill>
                    <p:spPr bwMode="auto">
                      <a:xfrm>
                        <a:off x="2319949" y="3023735"/>
                        <a:ext cx="292141" cy="292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01" name="Group 400"/>
                    <p:cNvGrpSpPr/>
                    <p:nvPr/>
                  </p:nvGrpSpPr>
                  <p:grpSpPr>
                    <a:xfrm>
                      <a:off x="3521521" y="3094417"/>
                      <a:ext cx="869624" cy="301625"/>
                      <a:chOff x="3433536" y="3015624"/>
                      <a:chExt cx="869624" cy="301625"/>
                    </a:xfrm>
                  </p:grpSpPr>
                  <p:sp>
                    <p:nvSpPr>
                      <p:cNvPr id="405" name="TextBox 404"/>
                      <p:cNvSpPr txBox="1"/>
                      <p:nvPr/>
                    </p:nvSpPr>
                    <p:spPr bwMode="auto">
                      <a:xfrm>
                        <a:off x="3788740" y="3015624"/>
                        <a:ext cx="514420"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Service</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Bus</a:t>
                        </a:r>
                      </a:p>
                    </p:txBody>
                  </p:sp>
                  <p:pic>
                    <p:nvPicPr>
                      <p:cNvPr id="406" name="Picture 218" descr="Service Bus.png"/>
                      <p:cNvPicPr>
                        <a:picLocks noChangeAspect="1"/>
                      </p:cNvPicPr>
                      <p:nvPr/>
                    </p:nvPicPr>
                    <p:blipFill>
                      <a:blip r:embed="rId26" cstate="print">
                        <a:biLevel thresh="25000"/>
                        <a:extLst>
                          <a:ext uri="{28A0092B-C50C-407E-A947-70E740481C1C}">
                            <a14:useLocalDpi xmlns:a14="http://schemas.microsoft.com/office/drawing/2010/main" val="0"/>
                          </a:ext>
                        </a:extLst>
                      </a:blip>
                      <a:srcRect/>
                      <a:stretch>
                        <a:fillRect/>
                      </a:stretch>
                    </p:blipFill>
                    <p:spPr bwMode="auto">
                      <a:xfrm>
                        <a:off x="3433536" y="3020078"/>
                        <a:ext cx="292402" cy="292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02" name="Group 401"/>
                    <p:cNvGrpSpPr/>
                    <p:nvPr/>
                  </p:nvGrpSpPr>
                  <p:grpSpPr>
                    <a:xfrm>
                      <a:off x="2198592" y="2560418"/>
                      <a:ext cx="1020559" cy="300037"/>
                      <a:chOff x="2319701" y="2482223"/>
                      <a:chExt cx="1020559" cy="300037"/>
                    </a:xfrm>
                  </p:grpSpPr>
                  <p:sp>
                    <p:nvSpPr>
                      <p:cNvPr id="403" name="TextBox 402"/>
                      <p:cNvSpPr txBox="1"/>
                      <p:nvPr/>
                    </p:nvSpPr>
                    <p:spPr bwMode="auto">
                      <a:xfrm>
                        <a:off x="2681448" y="2482223"/>
                        <a:ext cx="658812" cy="300037"/>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Storage</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Queues</a:t>
                        </a:r>
                      </a:p>
                    </p:txBody>
                  </p:sp>
                  <p:pic>
                    <p:nvPicPr>
                      <p:cNvPr id="404" name="Picture 220" descr="Storage queue.png"/>
                      <p:cNvPicPr>
                        <a:picLocks noChangeAspect="1"/>
                      </p:cNvPicPr>
                      <p:nvPr/>
                    </p:nvPicPr>
                    <p:blipFill>
                      <a:blip r:embed="rId27" cstate="print">
                        <a:biLevel thresh="25000"/>
                        <a:extLst>
                          <a:ext uri="{28A0092B-C50C-407E-A947-70E740481C1C}">
                            <a14:useLocalDpi xmlns:a14="http://schemas.microsoft.com/office/drawing/2010/main" val="0"/>
                          </a:ext>
                        </a:extLst>
                      </a:blip>
                      <a:srcRect/>
                      <a:stretch>
                        <a:fillRect/>
                      </a:stretch>
                    </p:blipFill>
                    <p:spPr bwMode="auto">
                      <a:xfrm>
                        <a:off x="2319701" y="2485765"/>
                        <a:ext cx="292636" cy="292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grpSp>
              <p:nvGrpSpPr>
                <p:cNvPr id="348" name="Group 347"/>
                <p:cNvGrpSpPr/>
                <p:nvPr/>
              </p:nvGrpSpPr>
              <p:grpSpPr>
                <a:xfrm>
                  <a:off x="7683226" y="2024565"/>
                  <a:ext cx="2771024" cy="2304637"/>
                  <a:chOff x="7683226" y="2138865"/>
                  <a:chExt cx="2771024" cy="2304637"/>
                </a:xfrm>
              </p:grpSpPr>
              <p:sp>
                <p:nvSpPr>
                  <p:cNvPr id="377" name="Rectangle 376"/>
                  <p:cNvSpPr/>
                  <p:nvPr/>
                </p:nvSpPr>
                <p:spPr bwMode="auto">
                  <a:xfrm>
                    <a:off x="7683226" y="2138865"/>
                    <a:ext cx="2771024" cy="2304637"/>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Data</a:t>
                    </a:r>
                  </a:p>
                </p:txBody>
              </p:sp>
              <p:grpSp>
                <p:nvGrpSpPr>
                  <p:cNvPr id="378" name="Group 377"/>
                  <p:cNvGrpSpPr/>
                  <p:nvPr/>
                </p:nvGrpSpPr>
                <p:grpSpPr>
                  <a:xfrm>
                    <a:off x="7845950" y="2595968"/>
                    <a:ext cx="2445576" cy="1553509"/>
                    <a:chOff x="7799957" y="2595968"/>
                    <a:chExt cx="2445576" cy="1553509"/>
                  </a:xfrm>
                </p:grpSpPr>
                <p:grpSp>
                  <p:nvGrpSpPr>
                    <p:cNvPr id="379" name="Group 387"/>
                    <p:cNvGrpSpPr>
                      <a:grpSpLocks/>
                    </p:cNvGrpSpPr>
                    <p:nvPr/>
                  </p:nvGrpSpPr>
                  <p:grpSpPr bwMode="auto">
                    <a:xfrm>
                      <a:off x="7799957" y="2595969"/>
                      <a:ext cx="1016185" cy="301066"/>
                      <a:chOff x="8369631" y="3448242"/>
                      <a:chExt cx="1016411" cy="301033"/>
                    </a:xfrm>
                  </p:grpSpPr>
                  <p:sp>
                    <p:nvSpPr>
                      <p:cNvPr id="395" name="TextBox 394"/>
                      <p:cNvSpPr txBox="1"/>
                      <p:nvPr/>
                    </p:nvSpPr>
                    <p:spPr>
                      <a:xfrm>
                        <a:off x="8727084" y="3448242"/>
                        <a:ext cx="658958" cy="30000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SQL</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Database</a:t>
                        </a:r>
                      </a:p>
                    </p:txBody>
                  </p:sp>
                  <p:pic>
                    <p:nvPicPr>
                      <p:cNvPr id="396" name="Picture 171"/>
                      <p:cNvPicPr>
                        <a:picLocks noChangeAspect="1"/>
                      </p:cNvPicPr>
                      <p:nvPr/>
                    </p:nvPicPr>
                    <p:blipFill>
                      <a:blip r:embed="rId28" cstate="print">
                        <a:biLevel thresh="25000"/>
                        <a:extLst>
                          <a:ext uri="{28A0092B-C50C-407E-A947-70E740481C1C}">
                            <a14:useLocalDpi xmlns:a14="http://schemas.microsoft.com/office/drawing/2010/main" val="0"/>
                          </a:ext>
                        </a:extLst>
                      </a:blip>
                      <a:srcRect/>
                      <a:stretch>
                        <a:fillRect/>
                      </a:stretch>
                    </p:blipFill>
                    <p:spPr bwMode="auto">
                      <a:xfrm>
                        <a:off x="8369631" y="3452466"/>
                        <a:ext cx="296809" cy="296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80" name="Group 389"/>
                    <p:cNvGrpSpPr>
                      <a:grpSpLocks/>
                    </p:cNvGrpSpPr>
                    <p:nvPr/>
                  </p:nvGrpSpPr>
                  <p:grpSpPr bwMode="auto">
                    <a:xfrm>
                      <a:off x="7803051" y="3832282"/>
                      <a:ext cx="1013093" cy="300038"/>
                      <a:chOff x="8372726" y="4684418"/>
                      <a:chExt cx="1013318" cy="300005"/>
                    </a:xfrm>
                  </p:grpSpPr>
                  <p:sp>
                    <p:nvSpPr>
                      <p:cNvPr id="393" name="TextBox 392"/>
                      <p:cNvSpPr txBox="1"/>
                      <p:nvPr/>
                    </p:nvSpPr>
                    <p:spPr>
                      <a:xfrm>
                        <a:off x="8727084" y="4684418"/>
                        <a:ext cx="658960" cy="30000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err="1">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DocumentDB</a:t>
                        </a:r>
                        <a:endPar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endParaRPr>
                      </a:p>
                    </p:txBody>
                  </p:sp>
                  <p:pic>
                    <p:nvPicPr>
                      <p:cNvPr id="394" name="Picture 173"/>
                      <p:cNvPicPr>
                        <a:picLocks noChangeAspect="1"/>
                      </p:cNvPicPr>
                      <p:nvPr/>
                    </p:nvPicPr>
                    <p:blipFill>
                      <a:blip r:embed="rId29" cstate="print">
                        <a:biLevel thresh="25000"/>
                        <a:extLst>
                          <a:ext uri="{28A0092B-C50C-407E-A947-70E740481C1C}">
                            <a14:useLocalDpi xmlns:a14="http://schemas.microsoft.com/office/drawing/2010/main" val="0"/>
                          </a:ext>
                        </a:extLst>
                      </a:blip>
                      <a:srcRect/>
                      <a:stretch>
                        <a:fillRect/>
                      </a:stretch>
                    </p:blipFill>
                    <p:spPr bwMode="auto">
                      <a:xfrm>
                        <a:off x="8372726" y="4693804"/>
                        <a:ext cx="290620" cy="290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81" name="Group 390"/>
                    <p:cNvGrpSpPr>
                      <a:grpSpLocks/>
                    </p:cNvGrpSpPr>
                    <p:nvPr/>
                  </p:nvGrpSpPr>
                  <p:grpSpPr bwMode="auto">
                    <a:xfrm>
                      <a:off x="7803720" y="3204660"/>
                      <a:ext cx="1012423" cy="309349"/>
                      <a:chOff x="8373395" y="4056866"/>
                      <a:chExt cx="1012648" cy="309315"/>
                    </a:xfrm>
                  </p:grpSpPr>
                  <p:sp>
                    <p:nvSpPr>
                      <p:cNvPr id="391" name="TextBox 390"/>
                      <p:cNvSpPr txBox="1"/>
                      <p:nvPr/>
                    </p:nvSpPr>
                    <p:spPr>
                      <a:xfrm>
                        <a:off x="8727084" y="4056866"/>
                        <a:ext cx="658959" cy="301592"/>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err="1">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Redis</a:t>
                        </a: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Cache</a:t>
                        </a:r>
                      </a:p>
                    </p:txBody>
                  </p:sp>
                  <p:pic>
                    <p:nvPicPr>
                      <p:cNvPr id="392" name="Picture 175"/>
                      <p:cNvPicPr>
                        <a:picLocks noChangeAspect="1"/>
                      </p:cNvPicPr>
                      <p:nvPr/>
                    </p:nvPicPr>
                    <p:blipFill>
                      <a:blip r:embed="rId30" cstate="print">
                        <a:biLevel thresh="25000"/>
                        <a:extLst>
                          <a:ext uri="{28A0092B-C50C-407E-A947-70E740481C1C}">
                            <a14:useLocalDpi xmlns:a14="http://schemas.microsoft.com/office/drawing/2010/main" val="0"/>
                          </a:ext>
                        </a:extLst>
                      </a:blip>
                      <a:srcRect/>
                      <a:stretch>
                        <a:fillRect/>
                      </a:stretch>
                    </p:blipFill>
                    <p:spPr bwMode="auto">
                      <a:xfrm>
                        <a:off x="8373395" y="4076899"/>
                        <a:ext cx="289282" cy="289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82" name="Group 391"/>
                    <p:cNvGrpSpPr>
                      <a:grpSpLocks/>
                    </p:cNvGrpSpPr>
                    <p:nvPr/>
                  </p:nvGrpSpPr>
                  <p:grpSpPr bwMode="auto">
                    <a:xfrm>
                      <a:off x="9163663" y="3193851"/>
                      <a:ext cx="1081869" cy="331906"/>
                      <a:chOff x="9733640" y="4046058"/>
                      <a:chExt cx="1082109" cy="331869"/>
                    </a:xfrm>
                  </p:grpSpPr>
                  <p:sp>
                    <p:nvSpPr>
                      <p:cNvPr id="389" name="TextBox 388"/>
                      <p:cNvSpPr txBox="1"/>
                      <p:nvPr/>
                    </p:nvSpPr>
                    <p:spPr>
                      <a:xfrm>
                        <a:off x="10156790" y="4061991"/>
                        <a:ext cx="658959" cy="300004"/>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Search</a:t>
                        </a:r>
                      </a:p>
                    </p:txBody>
                  </p:sp>
                  <p:pic>
                    <p:nvPicPr>
                      <p:cNvPr id="390" name="Picture 177"/>
                      <p:cNvPicPr>
                        <a:picLocks noChangeAspect="1"/>
                      </p:cNvPicPr>
                      <p:nvPr/>
                    </p:nvPicPr>
                    <p:blipFill>
                      <a:blip r:embed="rId31" cstate="print">
                        <a:biLevel thresh="25000"/>
                        <a:extLst>
                          <a:ext uri="{28A0092B-C50C-407E-A947-70E740481C1C}">
                            <a14:useLocalDpi xmlns:a14="http://schemas.microsoft.com/office/drawing/2010/main" val="0"/>
                          </a:ext>
                        </a:extLst>
                      </a:blip>
                      <a:srcRect/>
                      <a:stretch>
                        <a:fillRect/>
                      </a:stretch>
                    </p:blipFill>
                    <p:spPr bwMode="auto">
                      <a:xfrm>
                        <a:off x="9733640" y="4046058"/>
                        <a:ext cx="331871" cy="331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83" name="Group 392"/>
                    <p:cNvGrpSpPr>
                      <a:grpSpLocks/>
                    </p:cNvGrpSpPr>
                    <p:nvPr/>
                  </p:nvGrpSpPr>
                  <p:grpSpPr bwMode="auto">
                    <a:xfrm>
                      <a:off x="9193207" y="3828827"/>
                      <a:ext cx="1052326" cy="320650"/>
                      <a:chOff x="9763191" y="4680964"/>
                      <a:chExt cx="1052560" cy="320615"/>
                    </a:xfrm>
                  </p:grpSpPr>
                  <p:sp>
                    <p:nvSpPr>
                      <p:cNvPr id="387" name="TextBox 386"/>
                      <p:cNvSpPr txBox="1"/>
                      <p:nvPr/>
                    </p:nvSpPr>
                    <p:spPr>
                      <a:xfrm>
                        <a:off x="10156791" y="4693638"/>
                        <a:ext cx="658960" cy="301592"/>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Tables</a:t>
                        </a:r>
                      </a:p>
                    </p:txBody>
                  </p:sp>
                  <p:pic>
                    <p:nvPicPr>
                      <p:cNvPr id="388" name="Picture 179" descr="Storage table.png"/>
                      <p:cNvPicPr>
                        <a:picLocks noChangeAspect="1"/>
                      </p:cNvPicPr>
                      <p:nvPr/>
                    </p:nvPicPr>
                    <p:blipFill>
                      <a:blip r:embed="rId32" cstate="print">
                        <a:biLevel thresh="25000"/>
                        <a:extLst>
                          <a:ext uri="{28A0092B-C50C-407E-A947-70E740481C1C}">
                            <a14:useLocalDpi xmlns:a14="http://schemas.microsoft.com/office/drawing/2010/main" val="0"/>
                          </a:ext>
                        </a:extLst>
                      </a:blip>
                      <a:srcRect/>
                      <a:stretch>
                        <a:fillRect/>
                      </a:stretch>
                    </p:blipFill>
                    <p:spPr bwMode="auto">
                      <a:xfrm>
                        <a:off x="9763191" y="4680964"/>
                        <a:ext cx="320616" cy="320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84" name="Group 388"/>
                    <p:cNvGrpSpPr>
                      <a:grpSpLocks/>
                    </p:cNvGrpSpPr>
                    <p:nvPr/>
                  </p:nvGrpSpPr>
                  <p:grpSpPr bwMode="auto">
                    <a:xfrm>
                      <a:off x="9193207" y="2595968"/>
                      <a:ext cx="790386" cy="325437"/>
                      <a:chOff x="9763191" y="3448241"/>
                      <a:chExt cx="790562" cy="325401"/>
                    </a:xfrm>
                  </p:grpSpPr>
                  <p:pic>
                    <p:nvPicPr>
                      <p:cNvPr id="385" name="Picture 16"/>
                      <p:cNvPicPr>
                        <a:picLocks noChangeAspect="1"/>
                      </p:cNvPicPr>
                      <p:nvPr/>
                    </p:nvPicPr>
                    <p:blipFill>
                      <a:blip r:embed="rId33" cstate="print">
                        <a:extLst>
                          <a:ext uri="{28A0092B-C50C-407E-A947-70E740481C1C}">
                            <a14:useLocalDpi xmlns:a14="http://schemas.microsoft.com/office/drawing/2010/main" val="0"/>
                          </a:ext>
                        </a:extLst>
                      </a:blip>
                      <a:srcRect/>
                      <a:stretch>
                        <a:fillRect/>
                      </a:stretch>
                    </p:blipFill>
                    <p:spPr bwMode="auto">
                      <a:xfrm>
                        <a:off x="9763191" y="3452465"/>
                        <a:ext cx="320616" cy="290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6" name="TextBox 385"/>
                      <p:cNvSpPr txBox="1"/>
                      <p:nvPr/>
                    </p:nvSpPr>
                    <p:spPr>
                      <a:xfrm>
                        <a:off x="10156790" y="3448241"/>
                        <a:ext cx="396963" cy="325401"/>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SQL Data</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Warehouse</a:t>
                        </a:r>
                      </a:p>
                    </p:txBody>
                  </p:sp>
                </p:grpSp>
              </p:grpSp>
            </p:grpSp>
            <p:grpSp>
              <p:nvGrpSpPr>
                <p:cNvPr id="349" name="Group 348"/>
                <p:cNvGrpSpPr/>
                <p:nvPr/>
              </p:nvGrpSpPr>
              <p:grpSpPr>
                <a:xfrm>
                  <a:off x="2082009" y="543029"/>
                  <a:ext cx="2144942" cy="1371600"/>
                  <a:chOff x="2082009" y="650979"/>
                  <a:chExt cx="2144942" cy="1371600"/>
                </a:xfrm>
              </p:grpSpPr>
              <p:sp>
                <p:nvSpPr>
                  <p:cNvPr id="364" name="Rectangle 363"/>
                  <p:cNvSpPr/>
                  <p:nvPr/>
                </p:nvSpPr>
                <p:spPr bwMode="auto">
                  <a:xfrm>
                    <a:off x="2082009" y="650979"/>
                    <a:ext cx="2144942" cy="1371600"/>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Compute</a:t>
                    </a:r>
                  </a:p>
                </p:txBody>
              </p:sp>
              <p:grpSp>
                <p:nvGrpSpPr>
                  <p:cNvPr id="365" name="Group 364"/>
                  <p:cNvGrpSpPr/>
                  <p:nvPr/>
                </p:nvGrpSpPr>
                <p:grpSpPr>
                  <a:xfrm>
                    <a:off x="2209151" y="1044910"/>
                    <a:ext cx="889842" cy="301625"/>
                    <a:chOff x="2315921" y="978921"/>
                    <a:chExt cx="889842" cy="301625"/>
                  </a:xfrm>
                </p:grpSpPr>
                <p:sp>
                  <p:nvSpPr>
                    <p:cNvPr id="375" name="TextBox 374"/>
                    <p:cNvSpPr txBox="1"/>
                    <p:nvPr/>
                  </p:nvSpPr>
                  <p:spPr bwMode="auto">
                    <a:xfrm>
                      <a:off x="2678517" y="978921"/>
                      <a:ext cx="527246"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Cloud</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Services</a:t>
                      </a:r>
                    </a:p>
                  </p:txBody>
                </p:sp>
                <p:pic>
                  <p:nvPicPr>
                    <p:cNvPr id="376" name="Picture 145"/>
                    <p:cNvPicPr>
                      <a:picLocks noChangeAspect="1"/>
                    </p:cNvPicPr>
                    <p:nvPr/>
                  </p:nvPicPr>
                  <p:blipFill>
                    <a:blip r:embed="rId34" cstate="print">
                      <a:biLevel thresh="25000"/>
                      <a:extLst>
                        <a:ext uri="{28A0092B-C50C-407E-A947-70E740481C1C}">
                          <a14:useLocalDpi xmlns:a14="http://schemas.microsoft.com/office/drawing/2010/main" val="0"/>
                        </a:ext>
                      </a:extLst>
                    </a:blip>
                    <a:srcRect/>
                    <a:stretch>
                      <a:fillRect/>
                    </a:stretch>
                  </p:blipFill>
                  <p:spPr bwMode="auto">
                    <a:xfrm>
                      <a:off x="2315921" y="984779"/>
                      <a:ext cx="289808" cy="289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6" name="Group 365"/>
                  <p:cNvGrpSpPr/>
                  <p:nvPr/>
                </p:nvGrpSpPr>
                <p:grpSpPr>
                  <a:xfrm>
                    <a:off x="2209151" y="1617332"/>
                    <a:ext cx="751241" cy="303647"/>
                    <a:chOff x="2355344" y="1558000"/>
                    <a:chExt cx="751241" cy="303647"/>
                  </a:xfrm>
                </p:grpSpPr>
                <p:sp>
                  <p:nvSpPr>
                    <p:cNvPr id="373" name="TextBox 372"/>
                    <p:cNvSpPr txBox="1"/>
                    <p:nvPr/>
                  </p:nvSpPr>
                  <p:spPr bwMode="auto">
                    <a:xfrm>
                      <a:off x="2722967" y="1559012"/>
                      <a:ext cx="383618" cy="301624"/>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Batch</a:t>
                      </a:r>
                    </a:p>
                  </p:txBody>
                </p:sp>
                <p:pic>
                  <p:nvPicPr>
                    <p:cNvPr id="374" name="Picture 147"/>
                    <p:cNvPicPr>
                      <a:picLocks noChangeAspect="1"/>
                    </p:cNvPicPr>
                    <p:nvPr/>
                  </p:nvPicPr>
                  <p:blipFill>
                    <a:blip r:embed="rId35" cstate="print">
                      <a:biLevel thresh="25000"/>
                      <a:extLst>
                        <a:ext uri="{28A0092B-C50C-407E-A947-70E740481C1C}">
                          <a14:useLocalDpi xmlns:a14="http://schemas.microsoft.com/office/drawing/2010/main" val="0"/>
                        </a:ext>
                      </a:extLst>
                    </a:blip>
                    <a:srcRect/>
                    <a:stretch>
                      <a:fillRect/>
                    </a:stretch>
                  </p:blipFill>
                  <p:spPr bwMode="auto">
                    <a:xfrm>
                      <a:off x="2355344" y="1558000"/>
                      <a:ext cx="303542" cy="30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7" name="Group 366"/>
                  <p:cNvGrpSpPr/>
                  <p:nvPr/>
                </p:nvGrpSpPr>
                <p:grpSpPr>
                  <a:xfrm>
                    <a:off x="3226725" y="1617332"/>
                    <a:ext cx="865731" cy="301625"/>
                    <a:chOff x="3193533" y="1551343"/>
                    <a:chExt cx="865731" cy="301625"/>
                  </a:xfrm>
                </p:grpSpPr>
                <p:sp>
                  <p:nvSpPr>
                    <p:cNvPr id="371" name="TextBox 370"/>
                    <p:cNvSpPr txBox="1"/>
                    <p:nvPr/>
                  </p:nvSpPr>
                  <p:spPr bwMode="auto">
                    <a:xfrm>
                      <a:off x="3554337" y="1551343"/>
                      <a:ext cx="504927"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Remote </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App</a:t>
                      </a:r>
                    </a:p>
                  </p:txBody>
                </p:sp>
                <p:pic>
                  <p:nvPicPr>
                    <p:cNvPr id="372" name="Picture 149"/>
                    <p:cNvPicPr>
                      <a:picLocks noChangeAspect="1"/>
                    </p:cNvPicPr>
                    <p:nvPr/>
                  </p:nvPicPr>
                  <p:blipFill>
                    <a:blip r:embed="rId36" cstate="print">
                      <a:biLevel thresh="25000"/>
                      <a:extLst>
                        <a:ext uri="{28A0092B-C50C-407E-A947-70E740481C1C}">
                          <a14:useLocalDpi xmlns:a14="http://schemas.microsoft.com/office/drawing/2010/main" val="0"/>
                        </a:ext>
                      </a:extLst>
                    </a:blip>
                    <a:srcRect/>
                    <a:stretch>
                      <a:fillRect/>
                    </a:stretch>
                  </p:blipFill>
                  <p:spPr bwMode="auto">
                    <a:xfrm>
                      <a:off x="3193533" y="1556274"/>
                      <a:ext cx="291661" cy="29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8" name="Group 367"/>
                  <p:cNvGrpSpPr/>
                  <p:nvPr/>
                </p:nvGrpSpPr>
                <p:grpSpPr>
                  <a:xfrm>
                    <a:off x="3226725" y="1046498"/>
                    <a:ext cx="873084" cy="300037"/>
                    <a:chOff x="3380111" y="980440"/>
                    <a:chExt cx="873084" cy="300037"/>
                  </a:xfrm>
                </p:grpSpPr>
                <p:sp>
                  <p:nvSpPr>
                    <p:cNvPr id="369" name="TextBox 368"/>
                    <p:cNvSpPr txBox="1"/>
                    <p:nvPr/>
                  </p:nvSpPr>
                  <p:spPr bwMode="auto">
                    <a:xfrm>
                      <a:off x="3723011" y="980440"/>
                      <a:ext cx="530184" cy="300037"/>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Service</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Fabric</a:t>
                      </a:r>
                    </a:p>
                  </p:txBody>
                </p:sp>
                <p:sp>
                  <p:nvSpPr>
                    <p:cNvPr id="370" name="Freeform 369"/>
                    <p:cNvSpPr/>
                    <p:nvPr/>
                  </p:nvSpPr>
                  <p:spPr bwMode="auto">
                    <a:xfrm>
                      <a:off x="3380111" y="993933"/>
                      <a:ext cx="282575" cy="273050"/>
                    </a:xfrm>
                    <a:custGeom>
                      <a:avLst/>
                      <a:gdLst>
                        <a:gd name="connsiteX0" fmla="*/ 284961 w 673895"/>
                        <a:gd name="connsiteY0" fmla="*/ 158165 h 647702"/>
                        <a:gd name="connsiteX1" fmla="*/ 170786 w 673895"/>
                        <a:gd name="connsiteY1" fmla="*/ 242195 h 647702"/>
                        <a:gd name="connsiteX2" fmla="*/ 176214 w 673895"/>
                        <a:gd name="connsiteY2" fmla="*/ 269082 h 647702"/>
                        <a:gd name="connsiteX3" fmla="*/ 150408 w 673895"/>
                        <a:gd name="connsiteY3" fmla="*/ 331383 h 647702"/>
                        <a:gd name="connsiteX4" fmla="*/ 146443 w 673895"/>
                        <a:gd name="connsiteY4" fmla="*/ 334057 h 647702"/>
                        <a:gd name="connsiteX5" fmla="*/ 192422 w 673895"/>
                        <a:gd name="connsiteY5" fmla="*/ 472837 h 647702"/>
                        <a:gd name="connsiteX6" fmla="*/ 220034 w 673895"/>
                        <a:gd name="connsiteY6" fmla="*/ 478412 h 647702"/>
                        <a:gd name="connsiteX7" fmla="*/ 248039 w 673895"/>
                        <a:gd name="connsiteY7" fmla="*/ 497294 h 647702"/>
                        <a:gd name="connsiteX8" fmla="*/ 265572 w 673895"/>
                        <a:gd name="connsiteY8" fmla="*/ 523298 h 647702"/>
                        <a:gd name="connsiteX9" fmla="*/ 408956 w 673895"/>
                        <a:gd name="connsiteY9" fmla="*/ 523298 h 647702"/>
                        <a:gd name="connsiteX10" fmla="*/ 417479 w 673895"/>
                        <a:gd name="connsiteY10" fmla="*/ 505571 h 647702"/>
                        <a:gd name="connsiteX11" fmla="*/ 456243 w 673895"/>
                        <a:gd name="connsiteY11" fmla="*/ 473649 h 647702"/>
                        <a:gd name="connsiteX12" fmla="*/ 488887 w 673895"/>
                        <a:gd name="connsiteY12" fmla="*/ 467058 h 647702"/>
                        <a:gd name="connsiteX13" fmla="*/ 531395 w 673895"/>
                        <a:gd name="connsiteY13" fmla="*/ 334333 h 647702"/>
                        <a:gd name="connsiteX14" fmla="*/ 523487 w 673895"/>
                        <a:gd name="connsiteY14" fmla="*/ 329002 h 647702"/>
                        <a:gd name="connsiteX15" fmla="*/ 497681 w 673895"/>
                        <a:gd name="connsiteY15" fmla="*/ 266701 h 647702"/>
                        <a:gd name="connsiteX16" fmla="*/ 501673 w 673895"/>
                        <a:gd name="connsiteY16" fmla="*/ 246929 h 647702"/>
                        <a:gd name="connsiteX17" fmla="*/ 384346 w 673895"/>
                        <a:gd name="connsiteY17" fmla="*/ 159653 h 647702"/>
                        <a:gd name="connsiteX18" fmla="*/ 370052 w 673895"/>
                        <a:gd name="connsiteY18" fmla="*/ 169290 h 647702"/>
                        <a:gd name="connsiteX19" fmla="*/ 335757 w 673895"/>
                        <a:gd name="connsiteY19" fmla="*/ 176214 h 647702"/>
                        <a:gd name="connsiteX20" fmla="*/ 301462 w 673895"/>
                        <a:gd name="connsiteY20" fmla="*/ 169290 h 647702"/>
                        <a:gd name="connsiteX21" fmla="*/ 335757 w 673895"/>
                        <a:gd name="connsiteY21" fmla="*/ 0 h 647702"/>
                        <a:gd name="connsiteX22" fmla="*/ 423864 w 673895"/>
                        <a:gd name="connsiteY22" fmla="*/ 88107 h 647702"/>
                        <a:gd name="connsiteX23" fmla="*/ 420253 w 673895"/>
                        <a:gd name="connsiteY23" fmla="*/ 105993 h 647702"/>
                        <a:gd name="connsiteX24" fmla="*/ 538728 w 673895"/>
                        <a:gd name="connsiteY24" fmla="*/ 194124 h 647702"/>
                        <a:gd name="connsiteX25" fmla="*/ 551493 w 673895"/>
                        <a:gd name="connsiteY25" fmla="*/ 185518 h 647702"/>
                        <a:gd name="connsiteX26" fmla="*/ 585788 w 673895"/>
                        <a:gd name="connsiteY26" fmla="*/ 178594 h 647702"/>
                        <a:gd name="connsiteX27" fmla="*/ 673895 w 673895"/>
                        <a:gd name="connsiteY27" fmla="*/ 266701 h 647702"/>
                        <a:gd name="connsiteX28" fmla="*/ 620083 w 673895"/>
                        <a:gd name="connsiteY28" fmla="*/ 347884 h 647702"/>
                        <a:gd name="connsiteX29" fmla="*/ 593016 w 673895"/>
                        <a:gd name="connsiteY29" fmla="*/ 353349 h 647702"/>
                        <a:gd name="connsiteX30" fmla="*/ 549222 w 673895"/>
                        <a:gd name="connsiteY30" fmla="*/ 490092 h 647702"/>
                        <a:gd name="connsiteX31" fmla="*/ 552839 w 673895"/>
                        <a:gd name="connsiteY31" fmla="*/ 492531 h 647702"/>
                        <a:gd name="connsiteX32" fmla="*/ 578645 w 673895"/>
                        <a:gd name="connsiteY32" fmla="*/ 554832 h 647702"/>
                        <a:gd name="connsiteX33" fmla="*/ 490538 w 673895"/>
                        <a:gd name="connsiteY33" fmla="*/ 642939 h 647702"/>
                        <a:gd name="connsiteX34" fmla="*/ 409355 w 673895"/>
                        <a:gd name="connsiteY34" fmla="*/ 589127 h 647702"/>
                        <a:gd name="connsiteX35" fmla="*/ 409084 w 673895"/>
                        <a:gd name="connsiteY35" fmla="*/ 587783 h 647702"/>
                        <a:gd name="connsiteX36" fmla="*/ 268154 w 673895"/>
                        <a:gd name="connsiteY36" fmla="*/ 587783 h 647702"/>
                        <a:gd name="connsiteX37" fmla="*/ 266921 w 673895"/>
                        <a:gd name="connsiteY37" fmla="*/ 593890 h 647702"/>
                        <a:gd name="connsiteX38" fmla="*/ 185738 w 673895"/>
                        <a:gd name="connsiteY38" fmla="*/ 647702 h 647702"/>
                        <a:gd name="connsiteX39" fmla="*/ 97631 w 673895"/>
                        <a:gd name="connsiteY39" fmla="*/ 559595 h 647702"/>
                        <a:gd name="connsiteX40" fmla="*/ 123437 w 673895"/>
                        <a:gd name="connsiteY40" fmla="*/ 497294 h 647702"/>
                        <a:gd name="connsiteX41" fmla="*/ 130921 w 673895"/>
                        <a:gd name="connsiteY41" fmla="*/ 492248 h 647702"/>
                        <a:gd name="connsiteX42" fmla="*/ 86036 w 673895"/>
                        <a:gd name="connsiteY42" fmla="*/ 356771 h 647702"/>
                        <a:gd name="connsiteX43" fmla="*/ 53812 w 673895"/>
                        <a:gd name="connsiteY43" fmla="*/ 350265 h 647702"/>
                        <a:gd name="connsiteX44" fmla="*/ 0 w 673895"/>
                        <a:gd name="connsiteY44" fmla="*/ 269082 h 647702"/>
                        <a:gd name="connsiteX45" fmla="*/ 88107 w 673895"/>
                        <a:gd name="connsiteY45" fmla="*/ 180975 h 647702"/>
                        <a:gd name="connsiteX46" fmla="*/ 122402 w 673895"/>
                        <a:gd name="connsiteY46" fmla="*/ 187899 h 647702"/>
                        <a:gd name="connsiteX47" fmla="*/ 129378 w 673895"/>
                        <a:gd name="connsiteY47" fmla="*/ 192602 h 647702"/>
                        <a:gd name="connsiteX48" fmla="*/ 250718 w 673895"/>
                        <a:gd name="connsiteY48" fmla="*/ 103300 h 647702"/>
                        <a:gd name="connsiteX49" fmla="*/ 247650 w 673895"/>
                        <a:gd name="connsiteY49" fmla="*/ 88107 h 647702"/>
                        <a:gd name="connsiteX50" fmla="*/ 335757 w 673895"/>
                        <a:gd name="connsiteY50" fmla="*/ 0 h 64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673895" h="647702">
                          <a:moveTo>
                            <a:pt x="284961" y="158165"/>
                          </a:moveTo>
                          <a:lnTo>
                            <a:pt x="170786" y="242195"/>
                          </a:lnTo>
                          <a:lnTo>
                            <a:pt x="176214" y="269082"/>
                          </a:lnTo>
                          <a:cubicBezTo>
                            <a:pt x="176214" y="293412"/>
                            <a:pt x="166353" y="315439"/>
                            <a:pt x="150408" y="331383"/>
                          </a:cubicBezTo>
                          <a:lnTo>
                            <a:pt x="146443" y="334057"/>
                          </a:lnTo>
                          <a:lnTo>
                            <a:pt x="192422" y="472837"/>
                          </a:lnTo>
                          <a:lnTo>
                            <a:pt x="220034" y="478412"/>
                          </a:lnTo>
                          <a:cubicBezTo>
                            <a:pt x="230575" y="482870"/>
                            <a:pt x="240067" y="489322"/>
                            <a:pt x="248039" y="497294"/>
                          </a:cubicBezTo>
                          <a:lnTo>
                            <a:pt x="265572" y="523298"/>
                          </a:lnTo>
                          <a:lnTo>
                            <a:pt x="408956" y="523298"/>
                          </a:lnTo>
                          <a:lnTo>
                            <a:pt x="417479" y="505571"/>
                          </a:lnTo>
                          <a:cubicBezTo>
                            <a:pt x="426979" y="491509"/>
                            <a:pt x="440432" y="480337"/>
                            <a:pt x="456243" y="473649"/>
                          </a:cubicBezTo>
                          <a:lnTo>
                            <a:pt x="488887" y="467058"/>
                          </a:lnTo>
                          <a:lnTo>
                            <a:pt x="531395" y="334333"/>
                          </a:lnTo>
                          <a:lnTo>
                            <a:pt x="523487" y="329002"/>
                          </a:lnTo>
                          <a:cubicBezTo>
                            <a:pt x="507543" y="313058"/>
                            <a:pt x="497681" y="291031"/>
                            <a:pt x="497681" y="266701"/>
                          </a:cubicBezTo>
                          <a:lnTo>
                            <a:pt x="501673" y="246929"/>
                          </a:lnTo>
                          <a:lnTo>
                            <a:pt x="384346" y="159653"/>
                          </a:lnTo>
                          <a:lnTo>
                            <a:pt x="370052" y="169290"/>
                          </a:lnTo>
                          <a:cubicBezTo>
                            <a:pt x="359511" y="173749"/>
                            <a:pt x="347922" y="176214"/>
                            <a:pt x="335757" y="176214"/>
                          </a:cubicBezTo>
                          <a:cubicBezTo>
                            <a:pt x="323592" y="176214"/>
                            <a:pt x="312003" y="173749"/>
                            <a:pt x="301462" y="169290"/>
                          </a:cubicBezTo>
                          <a:close/>
                          <a:moveTo>
                            <a:pt x="335757" y="0"/>
                          </a:moveTo>
                          <a:cubicBezTo>
                            <a:pt x="384417" y="0"/>
                            <a:pt x="423864" y="39447"/>
                            <a:pt x="423864" y="88107"/>
                          </a:cubicBezTo>
                          <a:lnTo>
                            <a:pt x="420253" y="105993"/>
                          </a:lnTo>
                          <a:lnTo>
                            <a:pt x="538728" y="194124"/>
                          </a:lnTo>
                          <a:lnTo>
                            <a:pt x="551493" y="185518"/>
                          </a:lnTo>
                          <a:cubicBezTo>
                            <a:pt x="562034" y="181059"/>
                            <a:pt x="573623" y="178594"/>
                            <a:pt x="585788" y="178594"/>
                          </a:cubicBezTo>
                          <a:cubicBezTo>
                            <a:pt x="634448" y="178594"/>
                            <a:pt x="673895" y="218041"/>
                            <a:pt x="673895" y="266701"/>
                          </a:cubicBezTo>
                          <a:cubicBezTo>
                            <a:pt x="673895" y="303196"/>
                            <a:pt x="651706" y="334509"/>
                            <a:pt x="620083" y="347884"/>
                          </a:cubicBezTo>
                          <a:lnTo>
                            <a:pt x="593016" y="353349"/>
                          </a:lnTo>
                          <a:lnTo>
                            <a:pt x="549222" y="490092"/>
                          </a:lnTo>
                          <a:lnTo>
                            <a:pt x="552839" y="492531"/>
                          </a:lnTo>
                          <a:cubicBezTo>
                            <a:pt x="568783" y="508475"/>
                            <a:pt x="578645" y="530502"/>
                            <a:pt x="578645" y="554832"/>
                          </a:cubicBezTo>
                          <a:cubicBezTo>
                            <a:pt x="578645" y="603492"/>
                            <a:pt x="539198" y="642939"/>
                            <a:pt x="490538" y="642939"/>
                          </a:cubicBezTo>
                          <a:cubicBezTo>
                            <a:pt x="454043" y="642939"/>
                            <a:pt x="422731" y="620750"/>
                            <a:pt x="409355" y="589127"/>
                          </a:cubicBezTo>
                          <a:lnTo>
                            <a:pt x="409084" y="587783"/>
                          </a:lnTo>
                          <a:lnTo>
                            <a:pt x="268154" y="587783"/>
                          </a:lnTo>
                          <a:lnTo>
                            <a:pt x="266921" y="593890"/>
                          </a:lnTo>
                          <a:cubicBezTo>
                            <a:pt x="253546" y="625513"/>
                            <a:pt x="222233" y="647702"/>
                            <a:pt x="185738" y="647702"/>
                          </a:cubicBezTo>
                          <a:cubicBezTo>
                            <a:pt x="137078" y="647702"/>
                            <a:pt x="97631" y="608255"/>
                            <a:pt x="97631" y="559595"/>
                          </a:cubicBezTo>
                          <a:cubicBezTo>
                            <a:pt x="97631" y="535265"/>
                            <a:pt x="107493" y="513238"/>
                            <a:pt x="123437" y="497294"/>
                          </a:cubicBezTo>
                          <a:lnTo>
                            <a:pt x="130921" y="492248"/>
                          </a:lnTo>
                          <a:lnTo>
                            <a:pt x="86036" y="356771"/>
                          </a:lnTo>
                          <a:lnTo>
                            <a:pt x="53812" y="350265"/>
                          </a:lnTo>
                          <a:cubicBezTo>
                            <a:pt x="22189" y="336890"/>
                            <a:pt x="0" y="305577"/>
                            <a:pt x="0" y="269082"/>
                          </a:cubicBezTo>
                          <a:cubicBezTo>
                            <a:pt x="0" y="220422"/>
                            <a:pt x="39447" y="180975"/>
                            <a:pt x="88107" y="180975"/>
                          </a:cubicBezTo>
                          <a:cubicBezTo>
                            <a:pt x="100272" y="180975"/>
                            <a:pt x="111861" y="183440"/>
                            <a:pt x="122402" y="187899"/>
                          </a:cubicBezTo>
                          <a:lnTo>
                            <a:pt x="129378" y="192602"/>
                          </a:lnTo>
                          <a:lnTo>
                            <a:pt x="250718" y="103300"/>
                          </a:lnTo>
                          <a:lnTo>
                            <a:pt x="247650" y="88107"/>
                          </a:lnTo>
                          <a:cubicBezTo>
                            <a:pt x="247650" y="39447"/>
                            <a:pt x="287097" y="0"/>
                            <a:pt x="335757" y="0"/>
                          </a:cubicBezTo>
                          <a:close/>
                        </a:path>
                      </a:pathLst>
                    </a:custGeom>
                    <a:solidFill>
                      <a:srgbClr val="FFFFFF"/>
                    </a:solidFill>
                    <a:ln w="9525" cap="flat" cmpd="sng" algn="ctr">
                      <a:solidFill>
                        <a:srgbClr val="FFFFFF"/>
                      </a:solidFill>
                      <a:prstDash val="solid"/>
                      <a:headEnd type="none" w="med" len="med"/>
                      <a:tailEnd type="none" w="med" len="med"/>
                    </a:ln>
                    <a:effectLst/>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grpSp>
            </p:grpSp>
            <p:grpSp>
              <p:nvGrpSpPr>
                <p:cNvPr id="350" name="Group 349"/>
                <p:cNvGrpSpPr/>
                <p:nvPr/>
              </p:nvGrpSpPr>
              <p:grpSpPr>
                <a:xfrm>
                  <a:off x="8203323" y="543029"/>
                  <a:ext cx="2250927" cy="1371600"/>
                  <a:chOff x="8203323" y="650979"/>
                  <a:chExt cx="2250927" cy="1371600"/>
                </a:xfrm>
              </p:grpSpPr>
              <p:sp>
                <p:nvSpPr>
                  <p:cNvPr id="351" name="Rectangle 350"/>
                  <p:cNvSpPr/>
                  <p:nvPr/>
                </p:nvSpPr>
                <p:spPr bwMode="auto">
                  <a:xfrm>
                    <a:off x="8203323" y="650979"/>
                    <a:ext cx="2250927" cy="1371600"/>
                  </a:xfrm>
                  <a:prstGeom prst="rect">
                    <a:avLst/>
                  </a:prstGeom>
                  <a:solidFill>
                    <a:srgbClr val="0072C6"/>
                  </a:solidFill>
                  <a:ln w="6350" cap="flat" cmpd="sng" algn="ctr">
                    <a:noFill/>
                    <a:prstDash val="solid"/>
                    <a:miter lim="800000"/>
                    <a:headEnd type="none" w="med" len="med"/>
                    <a:tailEnd type="none" w="med" len="med"/>
                  </a:ln>
                  <a:effectLst/>
                </p:spPr>
                <p:txBody>
                  <a:bodyPr lIns="179285" tIns="143428"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Developer services</a:t>
                    </a:r>
                  </a:p>
                </p:txBody>
              </p:sp>
              <p:grpSp>
                <p:nvGrpSpPr>
                  <p:cNvPr id="352" name="Group 351"/>
                  <p:cNvGrpSpPr/>
                  <p:nvPr/>
                </p:nvGrpSpPr>
                <p:grpSpPr>
                  <a:xfrm>
                    <a:off x="8316462" y="1050815"/>
                    <a:ext cx="1048050" cy="290595"/>
                    <a:chOff x="8316462" y="1050815"/>
                    <a:chExt cx="1048050" cy="290595"/>
                  </a:xfrm>
                </p:grpSpPr>
                <p:sp>
                  <p:nvSpPr>
                    <p:cNvPr id="362" name="TextBox 361"/>
                    <p:cNvSpPr txBox="1"/>
                    <p:nvPr/>
                  </p:nvSpPr>
                  <p:spPr bwMode="auto">
                    <a:xfrm>
                      <a:off x="8694587" y="1065786"/>
                      <a:ext cx="669925" cy="2508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Visual </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Studio</a:t>
                      </a:r>
                    </a:p>
                  </p:txBody>
                </p:sp>
                <p:pic>
                  <p:nvPicPr>
                    <p:cNvPr id="363" name="Picture 167" descr="Visual Studio Online.png"/>
                    <p:cNvPicPr>
                      <a:picLocks noChangeAspect="1"/>
                    </p:cNvPicPr>
                    <p:nvPr/>
                  </p:nvPicPr>
                  <p:blipFill>
                    <a:blip r:embed="rId37" cstate="print">
                      <a:biLevel thresh="25000"/>
                      <a:extLst>
                        <a:ext uri="{28A0092B-C50C-407E-A947-70E740481C1C}">
                          <a14:useLocalDpi xmlns:a14="http://schemas.microsoft.com/office/drawing/2010/main" val="0"/>
                        </a:ext>
                      </a:extLst>
                    </a:blip>
                    <a:srcRect/>
                    <a:stretch>
                      <a:fillRect/>
                    </a:stretch>
                  </p:blipFill>
                  <p:spPr bwMode="auto">
                    <a:xfrm>
                      <a:off x="8316462" y="1050815"/>
                      <a:ext cx="290580" cy="29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53" name="Group 352"/>
                  <p:cNvGrpSpPr/>
                  <p:nvPr/>
                </p:nvGrpSpPr>
                <p:grpSpPr>
                  <a:xfrm>
                    <a:off x="9413978" y="1606382"/>
                    <a:ext cx="957567" cy="312845"/>
                    <a:chOff x="9413978" y="1606382"/>
                    <a:chExt cx="957567" cy="312845"/>
                  </a:xfrm>
                </p:grpSpPr>
                <p:sp>
                  <p:nvSpPr>
                    <p:cNvPr id="360" name="TextBox 359"/>
                    <p:cNvSpPr txBox="1"/>
                    <p:nvPr/>
                  </p:nvSpPr>
                  <p:spPr bwMode="auto">
                    <a:xfrm>
                      <a:off x="9712733" y="1617602"/>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Application</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Insights</a:t>
                      </a:r>
                    </a:p>
                  </p:txBody>
                </p:sp>
                <p:pic>
                  <p:nvPicPr>
                    <p:cNvPr id="361" name="Picture 169" descr="Application Insights.png"/>
                    <p:cNvPicPr>
                      <a:picLocks noChangeAspect="1"/>
                    </p:cNvPicPr>
                    <p:nvPr/>
                  </p:nvPicPr>
                  <p:blipFill>
                    <a:blip r:embed="rId38" cstate="print">
                      <a:biLevel thresh="25000"/>
                      <a:extLst>
                        <a:ext uri="{28A0092B-C50C-407E-A947-70E740481C1C}">
                          <a14:useLocalDpi xmlns:a14="http://schemas.microsoft.com/office/drawing/2010/main" val="0"/>
                        </a:ext>
                      </a:extLst>
                    </a:blip>
                    <a:srcRect/>
                    <a:stretch>
                      <a:fillRect/>
                    </a:stretch>
                  </p:blipFill>
                  <p:spPr bwMode="auto">
                    <a:xfrm>
                      <a:off x="9413978" y="1606382"/>
                      <a:ext cx="292365" cy="292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54" name="Group 353"/>
                  <p:cNvGrpSpPr/>
                  <p:nvPr/>
                </p:nvGrpSpPr>
                <p:grpSpPr>
                  <a:xfrm>
                    <a:off x="9408787" y="1025699"/>
                    <a:ext cx="875200" cy="302765"/>
                    <a:chOff x="9408787" y="1025699"/>
                    <a:chExt cx="875200" cy="302765"/>
                  </a:xfrm>
                </p:grpSpPr>
                <p:pic>
                  <p:nvPicPr>
                    <p:cNvPr id="358" name="Picture 272"/>
                    <p:cNvPicPr>
                      <a:picLocks noChangeAspect="1"/>
                    </p:cNvPicPr>
                    <p:nvPr/>
                  </p:nvPicPr>
                  <p:blipFill>
                    <a:blip r:embed="rId39" cstate="print">
                      <a:biLevel thresh="25000"/>
                      <a:extLst>
                        <a:ext uri="{28A0092B-C50C-407E-A947-70E740481C1C}">
                          <a14:useLocalDpi xmlns:a14="http://schemas.microsoft.com/office/drawing/2010/main" val="0"/>
                        </a:ext>
                      </a:extLst>
                    </a:blip>
                    <a:srcRect/>
                    <a:stretch>
                      <a:fillRect/>
                    </a:stretch>
                  </p:blipFill>
                  <p:spPr bwMode="auto">
                    <a:xfrm>
                      <a:off x="9408787" y="1025699"/>
                      <a:ext cx="302749" cy="302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9" name="TextBox 358"/>
                    <p:cNvSpPr txBox="1"/>
                    <p:nvPr/>
                  </p:nvSpPr>
                  <p:spPr bwMode="auto">
                    <a:xfrm>
                      <a:off x="9742651" y="1059753"/>
                      <a:ext cx="541336" cy="249238"/>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Azure SDK</a:t>
                      </a:r>
                    </a:p>
                  </p:txBody>
                </p:sp>
              </p:grpSp>
              <p:grpSp>
                <p:nvGrpSpPr>
                  <p:cNvPr id="355" name="Group 354"/>
                  <p:cNvGrpSpPr/>
                  <p:nvPr/>
                </p:nvGrpSpPr>
                <p:grpSpPr>
                  <a:xfrm>
                    <a:off x="8316496" y="1621631"/>
                    <a:ext cx="1048016" cy="280129"/>
                    <a:chOff x="8316496" y="1621631"/>
                    <a:chExt cx="1048016" cy="280129"/>
                  </a:xfrm>
                </p:grpSpPr>
                <p:sp>
                  <p:nvSpPr>
                    <p:cNvPr id="356" name="TextBox 355"/>
                    <p:cNvSpPr txBox="1"/>
                    <p:nvPr/>
                  </p:nvSpPr>
                  <p:spPr bwMode="auto">
                    <a:xfrm>
                      <a:off x="8704112" y="1650936"/>
                      <a:ext cx="660400" cy="250824"/>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Team </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Project</a:t>
                      </a:r>
                    </a:p>
                  </p:txBody>
                </p:sp>
                <p:sp>
                  <p:nvSpPr>
                    <p:cNvPr id="357" name="Freeform 356"/>
                    <p:cNvSpPr/>
                    <p:nvPr/>
                  </p:nvSpPr>
                  <p:spPr bwMode="auto">
                    <a:xfrm>
                      <a:off x="8316496" y="1621631"/>
                      <a:ext cx="290512" cy="249237"/>
                    </a:xfrm>
                    <a:custGeom>
                      <a:avLst/>
                      <a:gdLst>
                        <a:gd name="connsiteX0" fmla="*/ 20235 w 769143"/>
                        <a:gd name="connsiteY0" fmla="*/ 443405 h 659607"/>
                        <a:gd name="connsiteX1" fmla="*/ 84659 w 769143"/>
                        <a:gd name="connsiteY1" fmla="*/ 443405 h 659607"/>
                        <a:gd name="connsiteX2" fmla="*/ 133712 w 769143"/>
                        <a:gd name="connsiteY2" fmla="*/ 527981 h 659607"/>
                        <a:gd name="connsiteX3" fmla="*/ 182766 w 769143"/>
                        <a:gd name="connsiteY3" fmla="*/ 443405 h 659607"/>
                        <a:gd name="connsiteX4" fmla="*/ 251228 w 769143"/>
                        <a:gd name="connsiteY4" fmla="*/ 443405 h 659607"/>
                        <a:gd name="connsiteX5" fmla="*/ 271462 w 769143"/>
                        <a:gd name="connsiteY5" fmla="*/ 463640 h 659607"/>
                        <a:gd name="connsiteX6" fmla="*/ 271462 w 769143"/>
                        <a:gd name="connsiteY6" fmla="*/ 634610 h 659607"/>
                        <a:gd name="connsiteX7" fmla="*/ 251228 w 769143"/>
                        <a:gd name="connsiteY7" fmla="*/ 654845 h 659607"/>
                        <a:gd name="connsiteX8" fmla="*/ 20235 w 769143"/>
                        <a:gd name="connsiteY8" fmla="*/ 654845 h 659607"/>
                        <a:gd name="connsiteX9" fmla="*/ 0 w 769143"/>
                        <a:gd name="connsiteY9" fmla="*/ 634610 h 659607"/>
                        <a:gd name="connsiteX10" fmla="*/ 0 w 769143"/>
                        <a:gd name="connsiteY10" fmla="*/ 463640 h 659607"/>
                        <a:gd name="connsiteX11" fmla="*/ 20235 w 769143"/>
                        <a:gd name="connsiteY11" fmla="*/ 443405 h 659607"/>
                        <a:gd name="connsiteX12" fmla="*/ 330596 w 769143"/>
                        <a:gd name="connsiteY12" fmla="*/ 290513 h 659607"/>
                        <a:gd name="connsiteX13" fmla="*/ 443055 w 769143"/>
                        <a:gd name="connsiteY13" fmla="*/ 290513 h 659607"/>
                        <a:gd name="connsiteX14" fmla="*/ 528684 w 769143"/>
                        <a:gd name="connsiteY14" fmla="*/ 438150 h 659607"/>
                        <a:gd name="connsiteX15" fmla="*/ 614314 w 769143"/>
                        <a:gd name="connsiteY15" fmla="*/ 290513 h 659607"/>
                        <a:gd name="connsiteX16" fmla="*/ 733821 w 769143"/>
                        <a:gd name="connsiteY16" fmla="*/ 290513 h 659607"/>
                        <a:gd name="connsiteX17" fmla="*/ 769143 w 769143"/>
                        <a:gd name="connsiteY17" fmla="*/ 325835 h 659607"/>
                        <a:gd name="connsiteX18" fmla="*/ 769143 w 769143"/>
                        <a:gd name="connsiteY18" fmla="*/ 624285 h 659607"/>
                        <a:gd name="connsiteX19" fmla="*/ 733821 w 769143"/>
                        <a:gd name="connsiteY19" fmla="*/ 659607 h 659607"/>
                        <a:gd name="connsiteX20" fmla="*/ 330596 w 769143"/>
                        <a:gd name="connsiteY20" fmla="*/ 659607 h 659607"/>
                        <a:gd name="connsiteX21" fmla="*/ 295274 w 769143"/>
                        <a:gd name="connsiteY21" fmla="*/ 624285 h 659607"/>
                        <a:gd name="connsiteX22" fmla="*/ 295274 w 769143"/>
                        <a:gd name="connsiteY22" fmla="*/ 325835 h 659607"/>
                        <a:gd name="connsiteX23" fmla="*/ 330596 w 769143"/>
                        <a:gd name="connsiteY23" fmla="*/ 290513 h 659607"/>
                        <a:gd name="connsiteX24" fmla="*/ 134367 w 769143"/>
                        <a:gd name="connsiteY24" fmla="*/ 276981 h 659607"/>
                        <a:gd name="connsiteX25" fmla="*/ 211441 w 769143"/>
                        <a:gd name="connsiteY25" fmla="*/ 354055 h 659607"/>
                        <a:gd name="connsiteX26" fmla="*/ 134367 w 769143"/>
                        <a:gd name="connsiteY26" fmla="*/ 431128 h 659607"/>
                        <a:gd name="connsiteX27" fmla="*/ 57293 w 769143"/>
                        <a:gd name="connsiteY27" fmla="*/ 354055 h 659607"/>
                        <a:gd name="connsiteX28" fmla="*/ 134367 w 769143"/>
                        <a:gd name="connsiteY28" fmla="*/ 276981 h 659607"/>
                        <a:gd name="connsiteX29" fmla="*/ 529827 w 769143"/>
                        <a:gd name="connsiteY29" fmla="*/ 0 h 659607"/>
                        <a:gd name="connsiteX30" fmla="*/ 664368 w 769143"/>
                        <a:gd name="connsiteY30" fmla="*/ 134541 h 659607"/>
                        <a:gd name="connsiteX31" fmla="*/ 529827 w 769143"/>
                        <a:gd name="connsiteY31" fmla="*/ 269082 h 659607"/>
                        <a:gd name="connsiteX32" fmla="*/ 395286 w 769143"/>
                        <a:gd name="connsiteY32" fmla="*/ 134541 h 659607"/>
                        <a:gd name="connsiteX33" fmla="*/ 529827 w 769143"/>
                        <a:gd name="connsiteY33" fmla="*/ 0 h 659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69143" h="659607">
                          <a:moveTo>
                            <a:pt x="20235" y="443405"/>
                          </a:moveTo>
                          <a:lnTo>
                            <a:pt x="84659" y="443405"/>
                          </a:lnTo>
                          <a:lnTo>
                            <a:pt x="133712" y="527981"/>
                          </a:lnTo>
                          <a:lnTo>
                            <a:pt x="182766" y="443405"/>
                          </a:lnTo>
                          <a:lnTo>
                            <a:pt x="251228" y="443405"/>
                          </a:lnTo>
                          <a:cubicBezTo>
                            <a:pt x="262403" y="443405"/>
                            <a:pt x="271462" y="452464"/>
                            <a:pt x="271462" y="463640"/>
                          </a:cubicBezTo>
                          <a:lnTo>
                            <a:pt x="271462" y="634610"/>
                          </a:lnTo>
                          <a:cubicBezTo>
                            <a:pt x="271462" y="645786"/>
                            <a:pt x="262403" y="654845"/>
                            <a:pt x="251228" y="654845"/>
                          </a:cubicBezTo>
                          <a:lnTo>
                            <a:pt x="20235" y="654845"/>
                          </a:lnTo>
                          <a:cubicBezTo>
                            <a:pt x="9060" y="654845"/>
                            <a:pt x="0" y="645786"/>
                            <a:pt x="0" y="634610"/>
                          </a:cubicBezTo>
                          <a:lnTo>
                            <a:pt x="0" y="463640"/>
                          </a:lnTo>
                          <a:cubicBezTo>
                            <a:pt x="0" y="452464"/>
                            <a:pt x="9060" y="443405"/>
                            <a:pt x="20235" y="443405"/>
                          </a:cubicBezTo>
                          <a:close/>
                          <a:moveTo>
                            <a:pt x="330596" y="290513"/>
                          </a:moveTo>
                          <a:lnTo>
                            <a:pt x="443055" y="290513"/>
                          </a:lnTo>
                          <a:lnTo>
                            <a:pt x="528684" y="438150"/>
                          </a:lnTo>
                          <a:lnTo>
                            <a:pt x="614314" y="290513"/>
                          </a:lnTo>
                          <a:lnTo>
                            <a:pt x="733821" y="290513"/>
                          </a:lnTo>
                          <a:cubicBezTo>
                            <a:pt x="753329" y="290513"/>
                            <a:pt x="769143" y="306327"/>
                            <a:pt x="769143" y="325835"/>
                          </a:cubicBezTo>
                          <a:lnTo>
                            <a:pt x="769143" y="624285"/>
                          </a:lnTo>
                          <a:cubicBezTo>
                            <a:pt x="769143" y="643793"/>
                            <a:pt x="753329" y="659607"/>
                            <a:pt x="733821" y="659607"/>
                          </a:cubicBezTo>
                          <a:lnTo>
                            <a:pt x="330596" y="659607"/>
                          </a:lnTo>
                          <a:cubicBezTo>
                            <a:pt x="311088" y="659607"/>
                            <a:pt x="295274" y="643793"/>
                            <a:pt x="295274" y="624285"/>
                          </a:cubicBezTo>
                          <a:lnTo>
                            <a:pt x="295274" y="325835"/>
                          </a:lnTo>
                          <a:cubicBezTo>
                            <a:pt x="295274" y="306327"/>
                            <a:pt x="311088" y="290513"/>
                            <a:pt x="330596" y="290513"/>
                          </a:cubicBezTo>
                          <a:close/>
                          <a:moveTo>
                            <a:pt x="134367" y="276981"/>
                          </a:moveTo>
                          <a:cubicBezTo>
                            <a:pt x="176934" y="276981"/>
                            <a:pt x="211441" y="311488"/>
                            <a:pt x="211441" y="354055"/>
                          </a:cubicBezTo>
                          <a:cubicBezTo>
                            <a:pt x="211441" y="396621"/>
                            <a:pt x="176934" y="431128"/>
                            <a:pt x="134367" y="431128"/>
                          </a:cubicBezTo>
                          <a:cubicBezTo>
                            <a:pt x="91800" y="431128"/>
                            <a:pt x="57293" y="396621"/>
                            <a:pt x="57293" y="354055"/>
                          </a:cubicBezTo>
                          <a:cubicBezTo>
                            <a:pt x="57293" y="311488"/>
                            <a:pt x="91800" y="276981"/>
                            <a:pt x="134367" y="276981"/>
                          </a:cubicBezTo>
                          <a:close/>
                          <a:moveTo>
                            <a:pt x="529827" y="0"/>
                          </a:moveTo>
                          <a:cubicBezTo>
                            <a:pt x="604132" y="0"/>
                            <a:pt x="664368" y="60236"/>
                            <a:pt x="664368" y="134541"/>
                          </a:cubicBezTo>
                          <a:cubicBezTo>
                            <a:pt x="664368" y="208846"/>
                            <a:pt x="604132" y="269082"/>
                            <a:pt x="529827" y="269082"/>
                          </a:cubicBezTo>
                          <a:cubicBezTo>
                            <a:pt x="455522" y="269082"/>
                            <a:pt x="395286" y="208846"/>
                            <a:pt x="395286" y="134541"/>
                          </a:cubicBezTo>
                          <a:cubicBezTo>
                            <a:pt x="395286" y="60236"/>
                            <a:pt x="455522" y="0"/>
                            <a:pt x="529827" y="0"/>
                          </a:cubicBezTo>
                          <a:close/>
                        </a:path>
                      </a:pathLst>
                    </a:custGeom>
                    <a:solidFill>
                      <a:srgbClr val="FFFFFF"/>
                    </a:solidFill>
                    <a:ln w="9525" cap="flat" cmpd="sng" algn="ctr">
                      <a:noFill/>
                      <a:prstDash val="solid"/>
                      <a:headEnd type="none" w="med" len="med"/>
                      <a:tailEnd type="none" w="med" len="med"/>
                    </a:ln>
                    <a:effectLst/>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grpSp>
            </p:grpSp>
          </p:grpSp>
          <p:grpSp>
            <p:nvGrpSpPr>
              <p:cNvPr id="4" name="Group 3"/>
              <p:cNvGrpSpPr/>
              <p:nvPr userDrawn="1"/>
            </p:nvGrpSpPr>
            <p:grpSpPr>
              <a:xfrm>
                <a:off x="249566" y="543029"/>
                <a:ext cx="1720893" cy="3795291"/>
                <a:chOff x="249566" y="543029"/>
                <a:chExt cx="1720893" cy="3795291"/>
              </a:xfrm>
            </p:grpSpPr>
            <p:sp>
              <p:nvSpPr>
                <p:cNvPr id="319" name="Rectangle 318"/>
                <p:cNvSpPr/>
                <p:nvPr/>
              </p:nvSpPr>
              <p:spPr bwMode="auto">
                <a:xfrm>
                  <a:off x="249566" y="543029"/>
                  <a:ext cx="1720893" cy="3795291"/>
                </a:xfrm>
                <a:prstGeom prst="rect">
                  <a:avLst/>
                </a:prstGeom>
                <a:solidFill>
                  <a:srgbClr val="1B3C72"/>
                </a:solidFill>
                <a:ln w="6350" cap="flat" cmpd="sng" algn="ctr">
                  <a:noFill/>
                  <a:prstDash val="solid"/>
                  <a:miter lim="800000"/>
                  <a:headEnd type="none" w="med" len="med"/>
                  <a:tailEnd type="none" w="med" len="med"/>
                </a:ln>
                <a:effectLst/>
              </p:spPr>
              <p:txBody>
                <a:bodyPr lIns="265176" tIns="143428"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3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Security and Management</a:t>
                  </a:r>
                </a:p>
              </p:txBody>
            </p:sp>
            <p:grpSp>
              <p:nvGrpSpPr>
                <p:cNvPr id="3" name="Group 2"/>
                <p:cNvGrpSpPr/>
                <p:nvPr/>
              </p:nvGrpSpPr>
              <p:grpSpPr>
                <a:xfrm>
                  <a:off x="365563" y="1115018"/>
                  <a:ext cx="1458716" cy="3120525"/>
                  <a:chOff x="419554" y="1199688"/>
                  <a:chExt cx="1458716" cy="3120525"/>
                </a:xfrm>
              </p:grpSpPr>
              <p:grpSp>
                <p:nvGrpSpPr>
                  <p:cNvPr id="321" name="Group 320"/>
                  <p:cNvGrpSpPr/>
                  <p:nvPr/>
                </p:nvGrpSpPr>
                <p:grpSpPr>
                  <a:xfrm>
                    <a:off x="442574" y="1656149"/>
                    <a:ext cx="1027708" cy="303213"/>
                    <a:chOff x="368069" y="1313314"/>
                    <a:chExt cx="1027708" cy="303213"/>
                  </a:xfrm>
                </p:grpSpPr>
                <p:sp>
                  <p:nvSpPr>
                    <p:cNvPr id="340" name="TextBox 339"/>
                    <p:cNvSpPr txBox="1"/>
                    <p:nvPr/>
                  </p:nvSpPr>
                  <p:spPr bwMode="auto">
                    <a:xfrm>
                      <a:off x="736963" y="1314902"/>
                      <a:ext cx="658814"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Active</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Directory</a:t>
                      </a:r>
                    </a:p>
                  </p:txBody>
                </p:sp>
                <p:pic>
                  <p:nvPicPr>
                    <p:cNvPr id="341" name="Picture 193" descr="Azure Active Directory.png"/>
                    <p:cNvPicPr>
                      <a:picLocks noChangeAspect="1"/>
                    </p:cNvPicPr>
                    <p:nvPr/>
                  </p:nvPicPr>
                  <p:blipFill>
                    <a:blip r:embed="rId40" cstate="print">
                      <a:biLevel thresh="25000"/>
                      <a:extLst>
                        <a:ext uri="{28A0092B-C50C-407E-A947-70E740481C1C}">
                          <a14:useLocalDpi xmlns:a14="http://schemas.microsoft.com/office/drawing/2010/main" val="0"/>
                        </a:ext>
                      </a:extLst>
                    </a:blip>
                    <a:srcRect/>
                    <a:stretch>
                      <a:fillRect/>
                    </a:stretch>
                  </p:blipFill>
                  <p:spPr bwMode="auto">
                    <a:xfrm>
                      <a:off x="368069" y="1313314"/>
                      <a:ext cx="298175" cy="29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2" name="Group 321"/>
                  <p:cNvGrpSpPr/>
                  <p:nvPr/>
                </p:nvGrpSpPr>
                <p:grpSpPr>
                  <a:xfrm>
                    <a:off x="466215" y="2129907"/>
                    <a:ext cx="1004066" cy="301625"/>
                    <a:chOff x="391710" y="1847920"/>
                    <a:chExt cx="1004066" cy="301625"/>
                  </a:xfrm>
                </p:grpSpPr>
                <p:sp>
                  <p:nvSpPr>
                    <p:cNvPr id="338" name="TextBox 337"/>
                    <p:cNvSpPr txBox="1"/>
                    <p:nvPr/>
                  </p:nvSpPr>
                  <p:spPr bwMode="auto">
                    <a:xfrm>
                      <a:off x="736963" y="1847920"/>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Multi-Factor</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Authentication</a:t>
                      </a:r>
                    </a:p>
                  </p:txBody>
                </p:sp>
                <p:pic>
                  <p:nvPicPr>
                    <p:cNvPr id="339" name="Picture 195" descr="Multi-Factor Authentication.png"/>
                    <p:cNvPicPr>
                      <a:picLocks noChangeAspect="1"/>
                    </p:cNvPicPr>
                    <p:nvPr/>
                  </p:nvPicPr>
                  <p:blipFill>
                    <a:blip r:embed="rId41" cstate="print">
                      <a:biLevel thresh="25000"/>
                      <a:extLst>
                        <a:ext uri="{28A0092B-C50C-407E-A947-70E740481C1C}">
                          <a14:useLocalDpi xmlns:a14="http://schemas.microsoft.com/office/drawing/2010/main" val="0"/>
                        </a:ext>
                      </a:extLst>
                    </a:blip>
                    <a:srcRect/>
                    <a:stretch>
                      <a:fillRect/>
                    </a:stretch>
                  </p:blipFill>
                  <p:spPr bwMode="auto">
                    <a:xfrm>
                      <a:off x="391710" y="1854270"/>
                      <a:ext cx="288064" cy="28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3" name="Group 322"/>
                  <p:cNvGrpSpPr/>
                  <p:nvPr/>
                </p:nvGrpSpPr>
                <p:grpSpPr>
                  <a:xfrm>
                    <a:off x="442574" y="2602077"/>
                    <a:ext cx="1027706" cy="301625"/>
                    <a:chOff x="368069" y="2341251"/>
                    <a:chExt cx="1027706" cy="301625"/>
                  </a:xfrm>
                </p:grpSpPr>
                <p:sp>
                  <p:nvSpPr>
                    <p:cNvPr id="336" name="TextBox 335"/>
                    <p:cNvSpPr txBox="1"/>
                    <p:nvPr/>
                  </p:nvSpPr>
                  <p:spPr bwMode="auto">
                    <a:xfrm>
                      <a:off x="736963" y="2341251"/>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Automation</a:t>
                      </a:r>
                    </a:p>
                  </p:txBody>
                </p:sp>
                <p:pic>
                  <p:nvPicPr>
                    <p:cNvPr id="337" name="Picture 198" descr="Azure automation.png"/>
                    <p:cNvPicPr>
                      <a:picLocks noChangeAspect="1"/>
                    </p:cNvPicPr>
                    <p:nvPr/>
                  </p:nvPicPr>
                  <p:blipFill>
                    <a:blip r:embed="rId42" cstate="print">
                      <a:biLevel thresh="25000"/>
                      <a:extLst>
                        <a:ext uri="{28A0092B-C50C-407E-A947-70E740481C1C}">
                          <a14:useLocalDpi xmlns:a14="http://schemas.microsoft.com/office/drawing/2010/main" val="0"/>
                        </a:ext>
                      </a:extLst>
                    </a:blip>
                    <a:srcRect/>
                    <a:stretch>
                      <a:fillRect/>
                    </a:stretch>
                  </p:blipFill>
                  <p:spPr bwMode="auto">
                    <a:xfrm>
                      <a:off x="368069" y="2347601"/>
                      <a:ext cx="289482" cy="290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4" name="Group 323"/>
                  <p:cNvGrpSpPr/>
                  <p:nvPr/>
                </p:nvGrpSpPr>
                <p:grpSpPr>
                  <a:xfrm>
                    <a:off x="442574" y="1199688"/>
                    <a:ext cx="1027707" cy="285916"/>
                    <a:chOff x="368069" y="762503"/>
                    <a:chExt cx="1027707" cy="285916"/>
                  </a:xfrm>
                </p:grpSpPr>
                <p:sp>
                  <p:nvSpPr>
                    <p:cNvPr id="334" name="TextBox 333"/>
                    <p:cNvSpPr txBox="1"/>
                    <p:nvPr/>
                  </p:nvSpPr>
                  <p:spPr bwMode="auto">
                    <a:xfrm>
                      <a:off x="736963" y="789031"/>
                      <a:ext cx="658813" cy="232860"/>
                    </a:xfrm>
                    <a:prstGeom prst="rect">
                      <a:avLst/>
                    </a:prstGeom>
                    <a:noFill/>
                    <a:ln>
                      <a:noFill/>
                    </a:ln>
                  </p:spPr>
                  <p:txBody>
                    <a:bodyPr wrap="none" lIns="0" tIns="27971" rIns="0" bIns="0" anchor="ctr" anchorCtr="0"/>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Portal</a:t>
                      </a:r>
                    </a:p>
                  </p:txBody>
                </p:sp>
                <p:pic>
                  <p:nvPicPr>
                    <p:cNvPr id="335" name="Picture 200" descr="Azure subscription.png"/>
                    <p:cNvPicPr>
                      <a:picLocks noChangeAspect="1"/>
                    </p:cNvPicPr>
                    <p:nvPr/>
                  </p:nvPicPr>
                  <p:blipFill>
                    <a:blip r:embed="rId43">
                      <a:biLevel thresh="25000"/>
                      <a:extLst>
                        <a:ext uri="{28A0092B-C50C-407E-A947-70E740481C1C}">
                          <a14:useLocalDpi xmlns:a14="http://schemas.microsoft.com/office/drawing/2010/main" val="0"/>
                        </a:ext>
                      </a:extLst>
                    </a:blip>
                    <a:srcRect/>
                    <a:stretch>
                      <a:fillRect/>
                    </a:stretch>
                  </p:blipFill>
                  <p:spPr bwMode="auto">
                    <a:xfrm>
                      <a:off x="368069" y="762503"/>
                      <a:ext cx="286234" cy="285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5" name="Group 324"/>
                  <p:cNvGrpSpPr/>
                  <p:nvPr/>
                </p:nvGrpSpPr>
                <p:grpSpPr>
                  <a:xfrm>
                    <a:off x="442574" y="3074247"/>
                    <a:ext cx="1027707" cy="301625"/>
                    <a:chOff x="368069" y="2835216"/>
                    <a:chExt cx="1027707" cy="301625"/>
                  </a:xfrm>
                </p:grpSpPr>
                <p:sp>
                  <p:nvSpPr>
                    <p:cNvPr id="332" name="TextBox 331"/>
                    <p:cNvSpPr txBox="1"/>
                    <p:nvPr/>
                  </p:nvSpPr>
                  <p:spPr bwMode="auto">
                    <a:xfrm>
                      <a:off x="736963" y="2835216"/>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Key Vault</a:t>
                      </a:r>
                    </a:p>
                  </p:txBody>
                </p:sp>
                <p:pic>
                  <p:nvPicPr>
                    <p:cNvPr id="333" name="Picture 204" descr="AzureKeyVault_icon_white.png"/>
                    <p:cNvPicPr>
                      <a:picLocks noChangeAspect="1"/>
                    </p:cNvPicPr>
                    <p:nvPr/>
                  </p:nvPicPr>
                  <p:blipFill>
                    <a:blip r:embed="rId44">
                      <a:extLst>
                        <a:ext uri="{28A0092B-C50C-407E-A947-70E740481C1C}">
                          <a14:useLocalDpi xmlns:a14="http://schemas.microsoft.com/office/drawing/2010/main" val="0"/>
                        </a:ext>
                      </a:extLst>
                    </a:blip>
                    <a:srcRect/>
                    <a:stretch>
                      <a:fillRect/>
                    </a:stretch>
                  </p:blipFill>
                  <p:spPr bwMode="auto">
                    <a:xfrm>
                      <a:off x="368069" y="2835216"/>
                      <a:ext cx="266988" cy="2966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6" name="Group 325"/>
                  <p:cNvGrpSpPr/>
                  <p:nvPr/>
                </p:nvGrpSpPr>
                <p:grpSpPr>
                  <a:xfrm>
                    <a:off x="419554" y="3546417"/>
                    <a:ext cx="1458716" cy="301625"/>
                    <a:chOff x="345049" y="3328988"/>
                    <a:chExt cx="1458716" cy="301625"/>
                  </a:xfrm>
                </p:grpSpPr>
                <p:sp>
                  <p:nvSpPr>
                    <p:cNvPr id="330" name="TextBox 329"/>
                    <p:cNvSpPr txBox="1"/>
                    <p:nvPr/>
                  </p:nvSpPr>
                  <p:spPr bwMode="auto">
                    <a:xfrm>
                      <a:off x="736963" y="3328988"/>
                      <a:ext cx="106680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Store/</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Marketplace</a:t>
                      </a:r>
                    </a:p>
                  </p:txBody>
                </p:sp>
                <p:pic>
                  <p:nvPicPr>
                    <p:cNvPr id="331" name="Picture 230" descr="Azure Marketplace.png"/>
                    <p:cNvPicPr>
                      <a:picLocks noChangeAspect="1"/>
                    </p:cNvPicPr>
                    <p:nvPr/>
                  </p:nvPicPr>
                  <p:blipFill>
                    <a:blip r:embed="rId45" cstate="print">
                      <a:biLevel thresh="25000"/>
                      <a:extLst>
                        <a:ext uri="{28A0092B-C50C-407E-A947-70E740481C1C}">
                          <a14:useLocalDpi xmlns:a14="http://schemas.microsoft.com/office/drawing/2010/main" val="0"/>
                        </a:ext>
                      </a:extLst>
                    </a:blip>
                    <a:srcRect/>
                    <a:stretch>
                      <a:fillRect/>
                    </a:stretch>
                  </p:blipFill>
                  <p:spPr bwMode="auto">
                    <a:xfrm>
                      <a:off x="345049" y="3338513"/>
                      <a:ext cx="291101" cy="291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7" name="Group 326"/>
                  <p:cNvGrpSpPr/>
                  <p:nvPr/>
                </p:nvGrpSpPr>
                <p:grpSpPr>
                  <a:xfrm>
                    <a:off x="442574" y="4018588"/>
                    <a:ext cx="1029294" cy="301625"/>
                    <a:chOff x="368069" y="3867931"/>
                    <a:chExt cx="1029294" cy="301625"/>
                  </a:xfrm>
                </p:grpSpPr>
                <p:pic>
                  <p:nvPicPr>
                    <p:cNvPr id="328" name="Picture 412"/>
                    <p:cNvPicPr>
                      <a:picLocks noChangeAspect="1"/>
                    </p:cNvPicPr>
                    <p:nvPr/>
                  </p:nvPicPr>
                  <p:blipFill>
                    <a:blip r:embed="rId46">
                      <a:biLevel thresh="25000"/>
                      <a:extLst>
                        <a:ext uri="{28A0092B-C50C-407E-A947-70E740481C1C}">
                          <a14:useLocalDpi xmlns:a14="http://schemas.microsoft.com/office/drawing/2010/main" val="0"/>
                        </a:ext>
                      </a:extLst>
                    </a:blip>
                    <a:srcRect/>
                    <a:stretch>
                      <a:fillRect/>
                    </a:stretch>
                  </p:blipFill>
                  <p:spPr bwMode="auto">
                    <a:xfrm>
                      <a:off x="368069" y="3891744"/>
                      <a:ext cx="252343" cy="25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9" name="TextBox 328"/>
                    <p:cNvSpPr txBox="1"/>
                    <p:nvPr/>
                  </p:nvSpPr>
                  <p:spPr bwMode="auto">
                    <a:xfrm>
                      <a:off x="736963" y="3867931"/>
                      <a:ext cx="660400"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VM Image Gallery</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and VM Depot</a:t>
                      </a:r>
                    </a:p>
                  </p:txBody>
                </p:sp>
              </p:grpSp>
            </p:grpSp>
          </p:grpSp>
          <p:grpSp>
            <p:nvGrpSpPr>
              <p:cNvPr id="13" name="Group 12"/>
              <p:cNvGrpSpPr/>
              <p:nvPr userDrawn="1"/>
            </p:nvGrpSpPr>
            <p:grpSpPr>
              <a:xfrm>
                <a:off x="10572607" y="543029"/>
                <a:ext cx="1619393" cy="3786173"/>
                <a:chOff x="10572607" y="543029"/>
                <a:chExt cx="1619393" cy="3786173"/>
              </a:xfrm>
            </p:grpSpPr>
            <p:sp>
              <p:nvSpPr>
                <p:cNvPr id="288" name="Rectangle 287"/>
                <p:cNvSpPr/>
                <p:nvPr/>
              </p:nvSpPr>
              <p:spPr bwMode="auto">
                <a:xfrm>
                  <a:off x="10572607" y="543029"/>
                  <a:ext cx="1619393" cy="3786173"/>
                </a:xfrm>
                <a:prstGeom prst="rect">
                  <a:avLst/>
                </a:prstGeom>
                <a:solidFill>
                  <a:srgbClr val="1B3C72"/>
                </a:solidFill>
                <a:ln w="6350" cap="flat" cmpd="sng" algn="ctr">
                  <a:noFill/>
                  <a:prstDash val="solid"/>
                  <a:miter lim="800000"/>
                  <a:headEnd type="none" w="med" len="med"/>
                  <a:tailEnd type="none" w="med" len="med"/>
                </a:ln>
                <a:effectLst/>
              </p:spPr>
              <p:txBody>
                <a:bodyPr lIns="265176" tIns="143428"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3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Hybrid</a:t>
                  </a:r>
                </a:p>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3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Operations</a:t>
                  </a:r>
                </a:p>
              </p:txBody>
            </p:sp>
            <p:grpSp>
              <p:nvGrpSpPr>
                <p:cNvPr id="12" name="Group 11"/>
                <p:cNvGrpSpPr/>
                <p:nvPr userDrawn="1"/>
              </p:nvGrpSpPr>
              <p:grpSpPr>
                <a:xfrm>
                  <a:off x="10757536" y="1170330"/>
                  <a:ext cx="1249535" cy="2996155"/>
                  <a:chOff x="10729741" y="1170330"/>
                  <a:chExt cx="1249535" cy="2996155"/>
                </a:xfrm>
              </p:grpSpPr>
              <p:grpSp>
                <p:nvGrpSpPr>
                  <p:cNvPr id="7" name="Group 6"/>
                  <p:cNvGrpSpPr/>
                  <p:nvPr userDrawn="1"/>
                </p:nvGrpSpPr>
                <p:grpSpPr>
                  <a:xfrm>
                    <a:off x="10729741" y="2078817"/>
                    <a:ext cx="1064688" cy="300038"/>
                    <a:chOff x="10729741" y="1826583"/>
                    <a:chExt cx="1064688" cy="300038"/>
                  </a:xfrm>
                </p:grpSpPr>
                <p:sp>
                  <p:nvSpPr>
                    <p:cNvPr id="317" name="TextBox 316"/>
                    <p:cNvSpPr txBox="1"/>
                    <p:nvPr/>
                  </p:nvSpPr>
                  <p:spPr bwMode="auto">
                    <a:xfrm>
                      <a:off x="11135616" y="1826583"/>
                      <a:ext cx="658813" cy="300038"/>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Backup</a:t>
                      </a:r>
                    </a:p>
                  </p:txBody>
                </p:sp>
                <p:pic>
                  <p:nvPicPr>
                    <p:cNvPr id="318" name="Picture 206" descr="Backup Service.png"/>
                    <p:cNvPicPr>
                      <a:picLocks noChangeAspect="1"/>
                    </p:cNvPicPr>
                    <p:nvPr/>
                  </p:nvPicPr>
                  <p:blipFill>
                    <a:blip r:embed="rId47" cstate="print">
                      <a:biLevel thresh="25000"/>
                      <a:extLst>
                        <a:ext uri="{28A0092B-C50C-407E-A947-70E740481C1C}">
                          <a14:useLocalDpi xmlns:a14="http://schemas.microsoft.com/office/drawing/2010/main" val="0"/>
                        </a:ext>
                      </a:extLst>
                    </a:blip>
                    <a:srcRect/>
                    <a:stretch>
                      <a:fillRect/>
                    </a:stretch>
                  </p:blipFill>
                  <p:spPr bwMode="auto">
                    <a:xfrm>
                      <a:off x="10729741" y="1828595"/>
                      <a:ext cx="296404" cy="296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0" name="Group 9"/>
                  <p:cNvGrpSpPr/>
                  <p:nvPr userDrawn="1"/>
                </p:nvGrpSpPr>
                <p:grpSpPr>
                  <a:xfrm>
                    <a:off x="10735019" y="3417554"/>
                    <a:ext cx="1059409" cy="301625"/>
                    <a:chOff x="10735019" y="3369011"/>
                    <a:chExt cx="1059409" cy="301625"/>
                  </a:xfrm>
                </p:grpSpPr>
                <p:sp>
                  <p:nvSpPr>
                    <p:cNvPr id="315" name="TextBox 314"/>
                    <p:cNvSpPr txBox="1"/>
                    <p:nvPr/>
                  </p:nvSpPr>
                  <p:spPr bwMode="auto">
                    <a:xfrm>
                      <a:off x="11135616" y="3369011"/>
                      <a:ext cx="658812"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Site</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Recovery</a:t>
                      </a:r>
                    </a:p>
                  </p:txBody>
                </p:sp>
                <p:pic>
                  <p:nvPicPr>
                    <p:cNvPr id="316" name="Picture 210" descr="Site Recovery.png"/>
                    <p:cNvPicPr>
                      <a:picLocks noChangeAspect="1"/>
                    </p:cNvPicPr>
                    <p:nvPr/>
                  </p:nvPicPr>
                  <p:blipFill>
                    <a:blip r:embed="rId48" cstate="print">
                      <a:biLevel thresh="25000"/>
                      <a:extLst>
                        <a:ext uri="{28A0092B-C50C-407E-A947-70E740481C1C}">
                          <a14:useLocalDpi xmlns:a14="http://schemas.microsoft.com/office/drawing/2010/main" val="0"/>
                        </a:ext>
                      </a:extLst>
                    </a:blip>
                    <a:srcRect/>
                    <a:stretch>
                      <a:fillRect/>
                    </a:stretch>
                  </p:blipFill>
                  <p:spPr bwMode="auto">
                    <a:xfrm>
                      <a:off x="10735019" y="3369011"/>
                      <a:ext cx="285848" cy="286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9" name="Group 8"/>
                  <p:cNvGrpSpPr/>
                  <p:nvPr userDrawn="1"/>
                </p:nvGrpSpPr>
                <p:grpSpPr>
                  <a:xfrm>
                    <a:off x="10734570" y="2971838"/>
                    <a:ext cx="1059859" cy="300037"/>
                    <a:chOff x="10734570" y="2856179"/>
                    <a:chExt cx="1059859" cy="300037"/>
                  </a:xfrm>
                </p:grpSpPr>
                <p:sp>
                  <p:nvSpPr>
                    <p:cNvPr id="313" name="TextBox 312"/>
                    <p:cNvSpPr txBox="1"/>
                    <p:nvPr/>
                  </p:nvSpPr>
                  <p:spPr bwMode="auto">
                    <a:xfrm>
                      <a:off x="11135616" y="2856179"/>
                      <a:ext cx="658813" cy="300037"/>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Import/Export</a:t>
                      </a:r>
                    </a:p>
                  </p:txBody>
                </p:sp>
                <p:pic>
                  <p:nvPicPr>
                    <p:cNvPr id="314" name="Picture 212" descr="Storage (Azure).png"/>
                    <p:cNvPicPr>
                      <a:picLocks noChangeAspect="1"/>
                    </p:cNvPicPr>
                    <p:nvPr/>
                  </p:nvPicPr>
                  <p:blipFill>
                    <a:blip r:embed="rId49" cstate="print">
                      <a:biLevel thresh="25000"/>
                      <a:extLst>
                        <a:ext uri="{28A0092B-C50C-407E-A947-70E740481C1C}">
                          <a14:useLocalDpi xmlns:a14="http://schemas.microsoft.com/office/drawing/2010/main" val="0"/>
                        </a:ext>
                      </a:extLst>
                    </a:blip>
                    <a:srcRect/>
                    <a:stretch>
                      <a:fillRect/>
                    </a:stretch>
                  </p:blipFill>
                  <p:spPr bwMode="auto">
                    <a:xfrm>
                      <a:off x="10734570" y="2856179"/>
                      <a:ext cx="286746" cy="286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 name="Group 4"/>
                  <p:cNvGrpSpPr/>
                  <p:nvPr userDrawn="1"/>
                </p:nvGrpSpPr>
                <p:grpSpPr>
                  <a:xfrm>
                    <a:off x="10755293" y="1616047"/>
                    <a:ext cx="1223983" cy="317091"/>
                    <a:chOff x="10755293" y="1282976"/>
                    <a:chExt cx="1223983" cy="317091"/>
                  </a:xfrm>
                </p:grpSpPr>
                <p:sp>
                  <p:nvSpPr>
                    <p:cNvPr id="311" name="TextBox 310"/>
                    <p:cNvSpPr txBox="1"/>
                    <p:nvPr/>
                  </p:nvSpPr>
                  <p:spPr bwMode="auto">
                    <a:xfrm>
                      <a:off x="11135616" y="1291503"/>
                      <a:ext cx="843660" cy="300230"/>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AD Privileged</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Identity </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Management</a:t>
                      </a:r>
                    </a:p>
                  </p:txBody>
                </p:sp>
                <p:pic>
                  <p:nvPicPr>
                    <p:cNvPr id="312" name="Picture 271"/>
                    <p:cNvPicPr>
                      <a:picLocks noChangeAspect="1"/>
                    </p:cNvPicPr>
                    <p:nvPr/>
                  </p:nvPicPr>
                  <p:blipFill>
                    <a:blip r:embed="rId50">
                      <a:extLst>
                        <a:ext uri="{28A0092B-C50C-407E-A947-70E740481C1C}">
                          <a14:useLocalDpi xmlns:a14="http://schemas.microsoft.com/office/drawing/2010/main" val="0"/>
                        </a:ext>
                      </a:extLst>
                    </a:blip>
                    <a:srcRect/>
                    <a:stretch>
                      <a:fillRect/>
                    </a:stretch>
                  </p:blipFill>
                  <p:spPr bwMode="auto">
                    <a:xfrm>
                      <a:off x="10755293" y="1282976"/>
                      <a:ext cx="245301" cy="317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8" name="Group 7"/>
                  <p:cNvGrpSpPr/>
                  <p:nvPr userDrawn="1"/>
                </p:nvGrpSpPr>
                <p:grpSpPr>
                  <a:xfrm>
                    <a:off x="10737716" y="2524534"/>
                    <a:ext cx="1058300" cy="301625"/>
                    <a:chOff x="10737716" y="2349114"/>
                    <a:chExt cx="1058300" cy="301625"/>
                  </a:xfrm>
                </p:grpSpPr>
                <p:sp>
                  <p:nvSpPr>
                    <p:cNvPr id="309" name="TextBox 308"/>
                    <p:cNvSpPr txBox="1"/>
                    <p:nvPr/>
                  </p:nvSpPr>
                  <p:spPr bwMode="auto">
                    <a:xfrm>
                      <a:off x="11135616" y="2349114"/>
                      <a:ext cx="660400"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Operational</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Insights</a:t>
                      </a:r>
                    </a:p>
                  </p:txBody>
                </p:sp>
                <p:pic>
                  <p:nvPicPr>
                    <p:cNvPr id="310" name="Picture 329" descr="Operational Insights.png"/>
                    <p:cNvPicPr>
                      <a:picLocks noChangeAspect="1"/>
                    </p:cNvPicPr>
                    <p:nvPr/>
                  </p:nvPicPr>
                  <p:blipFill>
                    <a:blip r:embed="rId51" cstate="print">
                      <a:biLevel thresh="25000"/>
                      <a:extLst>
                        <a:ext uri="{28A0092B-C50C-407E-A947-70E740481C1C}">
                          <a14:useLocalDpi xmlns:a14="http://schemas.microsoft.com/office/drawing/2010/main" val="0"/>
                        </a:ext>
                      </a:extLst>
                    </a:blip>
                    <a:srcRect/>
                    <a:stretch>
                      <a:fillRect/>
                    </a:stretch>
                  </p:blipFill>
                  <p:spPr bwMode="auto">
                    <a:xfrm>
                      <a:off x="10737716" y="2349114"/>
                      <a:ext cx="280454" cy="280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6" name="Group 5"/>
                  <p:cNvGrpSpPr/>
                  <p:nvPr userDrawn="1"/>
                </p:nvGrpSpPr>
                <p:grpSpPr>
                  <a:xfrm>
                    <a:off x="10731079" y="1170330"/>
                    <a:ext cx="1063349" cy="300038"/>
                    <a:chOff x="10731079" y="777857"/>
                    <a:chExt cx="1063349" cy="300038"/>
                  </a:xfrm>
                </p:grpSpPr>
                <p:sp>
                  <p:nvSpPr>
                    <p:cNvPr id="299" name="TextBox 298"/>
                    <p:cNvSpPr txBox="1"/>
                    <p:nvPr/>
                  </p:nvSpPr>
                  <p:spPr bwMode="auto">
                    <a:xfrm>
                      <a:off x="11135616" y="777857"/>
                      <a:ext cx="658812" cy="300038"/>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Azure AD </a:t>
                      </a:r>
                      <a:b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br>
                      <a:r>
                        <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Connect Health</a:t>
                      </a:r>
                    </a:p>
                  </p:txBody>
                </p:sp>
                <p:grpSp>
                  <p:nvGrpSpPr>
                    <p:cNvPr id="300" name="Group 228"/>
                    <p:cNvGrpSpPr>
                      <a:grpSpLocks/>
                    </p:cNvGrpSpPr>
                    <p:nvPr/>
                  </p:nvGrpSpPr>
                  <p:grpSpPr bwMode="auto">
                    <a:xfrm>
                      <a:off x="10731079" y="777857"/>
                      <a:ext cx="293729" cy="278603"/>
                      <a:chOff x="10757647" y="1125048"/>
                      <a:chExt cx="293741" cy="279390"/>
                    </a:xfrm>
                  </p:grpSpPr>
                  <p:pic>
                    <p:nvPicPr>
                      <p:cNvPr id="301" name="Picture 221" descr="Azure Active Directory.png"/>
                      <p:cNvPicPr>
                        <a:picLocks noChangeAspect="1"/>
                      </p:cNvPicPr>
                      <p:nvPr/>
                    </p:nvPicPr>
                    <p:blipFill>
                      <a:blip r:embed="rId40" cstate="print">
                        <a:biLevel thresh="25000"/>
                        <a:extLst>
                          <a:ext uri="{28A0092B-C50C-407E-A947-70E740481C1C}">
                            <a14:useLocalDpi xmlns:a14="http://schemas.microsoft.com/office/drawing/2010/main" val="0"/>
                          </a:ext>
                        </a:extLst>
                      </a:blip>
                      <a:srcRect/>
                      <a:stretch>
                        <a:fillRect/>
                      </a:stretch>
                    </p:blipFill>
                    <p:spPr bwMode="auto">
                      <a:xfrm>
                        <a:off x="10757647" y="1125048"/>
                        <a:ext cx="262077" cy="262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2" name="Heart 301"/>
                      <p:cNvSpPr/>
                      <p:nvPr/>
                    </p:nvSpPr>
                    <p:spPr bwMode="auto">
                      <a:xfrm>
                        <a:off x="10905290" y="1274695"/>
                        <a:ext cx="146056" cy="128950"/>
                      </a:xfrm>
                      <a:prstGeom prst="heart">
                        <a:avLst/>
                      </a:prstGeom>
                      <a:solidFill>
                        <a:srgbClr val="FFFFFF"/>
                      </a:solidFill>
                      <a:ln w="12700" cap="flat" cmpd="sng" algn="ctr">
                        <a:solidFill>
                          <a:srgbClr val="005695"/>
                        </a:solidFill>
                        <a:prstDash val="solid"/>
                        <a:headEnd type="none" w="med" len="med"/>
                        <a:tailEnd type="none" w="med" len="med"/>
                      </a:ln>
                      <a:effectLst/>
                    </p:spPr>
                    <p:txBody>
                      <a:bodyPr lIns="182880" tIns="146304" rIns="182880" bIns="146304"/>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grpSp>
                    <p:nvGrpSpPr>
                      <p:cNvPr id="303" name="Group 21"/>
                      <p:cNvGrpSpPr>
                        <a:grpSpLocks/>
                      </p:cNvGrpSpPr>
                      <p:nvPr/>
                    </p:nvGrpSpPr>
                    <p:grpSpPr bwMode="auto">
                      <a:xfrm>
                        <a:off x="10911015" y="1312918"/>
                        <a:ext cx="107890" cy="50915"/>
                        <a:chOff x="11033154" y="1382736"/>
                        <a:chExt cx="155481" cy="72283"/>
                      </a:xfrm>
                    </p:grpSpPr>
                    <p:cxnSp>
                      <p:nvCxnSpPr>
                        <p:cNvPr id="304" name="Straight Connector 303"/>
                        <p:cNvCxnSpPr/>
                        <p:nvPr/>
                      </p:nvCxnSpPr>
                      <p:spPr>
                        <a:xfrm flipV="1">
                          <a:off x="11034055" y="1414354"/>
                          <a:ext cx="50333" cy="0"/>
                        </a:xfrm>
                        <a:prstGeom prst="line">
                          <a:avLst/>
                        </a:prstGeom>
                        <a:noFill/>
                        <a:ln w="9525" cap="flat" cmpd="sng" algn="ctr">
                          <a:solidFill>
                            <a:srgbClr val="005695"/>
                          </a:solidFill>
                          <a:prstDash val="solid"/>
                          <a:headEnd type="none"/>
                          <a:tailEnd type="none"/>
                        </a:ln>
                        <a:effectLst/>
                      </p:spPr>
                    </p:cxnSp>
                    <p:cxnSp>
                      <p:nvCxnSpPr>
                        <p:cNvPr id="305" name="Straight Connector 304"/>
                        <p:cNvCxnSpPr/>
                        <p:nvPr/>
                      </p:nvCxnSpPr>
                      <p:spPr>
                        <a:xfrm flipV="1">
                          <a:off x="11139295" y="1418875"/>
                          <a:ext cx="50333" cy="0"/>
                        </a:xfrm>
                        <a:prstGeom prst="line">
                          <a:avLst/>
                        </a:prstGeom>
                        <a:noFill/>
                        <a:ln w="9525" cap="flat" cmpd="sng" algn="ctr">
                          <a:solidFill>
                            <a:srgbClr val="005695"/>
                          </a:solidFill>
                          <a:prstDash val="solid"/>
                          <a:headEnd type="none"/>
                          <a:tailEnd type="none"/>
                        </a:ln>
                        <a:effectLst/>
                      </p:spPr>
                    </p:cxnSp>
                    <p:cxnSp>
                      <p:nvCxnSpPr>
                        <p:cNvPr id="306" name="Straight Connector 305"/>
                        <p:cNvCxnSpPr/>
                        <p:nvPr/>
                      </p:nvCxnSpPr>
                      <p:spPr>
                        <a:xfrm>
                          <a:off x="11114130" y="1382713"/>
                          <a:ext cx="0" cy="70062"/>
                        </a:xfrm>
                        <a:prstGeom prst="line">
                          <a:avLst/>
                        </a:prstGeom>
                        <a:noFill/>
                        <a:ln w="9525" cap="flat" cmpd="sng" algn="ctr">
                          <a:solidFill>
                            <a:srgbClr val="005695"/>
                          </a:solidFill>
                          <a:prstDash val="solid"/>
                          <a:headEnd type="none"/>
                          <a:tailEnd type="none"/>
                        </a:ln>
                        <a:effectLst/>
                      </p:spPr>
                    </p:cxnSp>
                    <p:cxnSp>
                      <p:nvCxnSpPr>
                        <p:cNvPr id="307" name="Straight Connector 306"/>
                        <p:cNvCxnSpPr/>
                        <p:nvPr/>
                      </p:nvCxnSpPr>
                      <p:spPr>
                        <a:xfrm flipV="1">
                          <a:off x="11082100" y="1387233"/>
                          <a:ext cx="25166" cy="27121"/>
                        </a:xfrm>
                        <a:prstGeom prst="line">
                          <a:avLst/>
                        </a:prstGeom>
                        <a:noFill/>
                        <a:ln w="9525" cap="flat" cmpd="sng" algn="ctr">
                          <a:solidFill>
                            <a:srgbClr val="005695"/>
                          </a:solidFill>
                          <a:prstDash val="solid"/>
                          <a:headEnd type="none"/>
                          <a:tailEnd type="none"/>
                        </a:ln>
                        <a:effectLst/>
                      </p:spPr>
                    </p:cxnSp>
                    <p:cxnSp>
                      <p:nvCxnSpPr>
                        <p:cNvPr id="308" name="Straight Connector 307"/>
                        <p:cNvCxnSpPr/>
                        <p:nvPr/>
                      </p:nvCxnSpPr>
                      <p:spPr>
                        <a:xfrm flipV="1">
                          <a:off x="11107266" y="1418875"/>
                          <a:ext cx="34318" cy="36161"/>
                        </a:xfrm>
                        <a:prstGeom prst="line">
                          <a:avLst/>
                        </a:prstGeom>
                        <a:noFill/>
                        <a:ln w="9525" cap="flat" cmpd="sng" algn="ctr">
                          <a:solidFill>
                            <a:srgbClr val="005695"/>
                          </a:solidFill>
                          <a:prstDash val="solid"/>
                          <a:headEnd type="none"/>
                          <a:tailEnd type="none"/>
                        </a:ln>
                        <a:effectLst/>
                      </p:spPr>
                    </p:cxnSp>
                  </p:grpSp>
                </p:grpSp>
              </p:grpSp>
              <p:grpSp>
                <p:nvGrpSpPr>
                  <p:cNvPr id="11" name="Group 10"/>
                  <p:cNvGrpSpPr/>
                  <p:nvPr userDrawn="1"/>
                </p:nvGrpSpPr>
                <p:grpSpPr>
                  <a:xfrm>
                    <a:off x="10734275" y="3864860"/>
                    <a:ext cx="1060154" cy="301625"/>
                    <a:chOff x="10734275" y="3881794"/>
                    <a:chExt cx="1060154" cy="301625"/>
                  </a:xfrm>
                </p:grpSpPr>
                <p:sp>
                  <p:nvSpPr>
                    <p:cNvPr id="297" name="TextBox 296"/>
                    <p:cNvSpPr txBox="1"/>
                    <p:nvPr/>
                  </p:nvSpPr>
                  <p:spPr>
                    <a:xfrm>
                      <a:off x="11135616" y="3881794"/>
                      <a:ext cx="658813" cy="301625"/>
                    </a:xfrm>
                    <a:prstGeom prst="rect">
                      <a:avLst/>
                    </a:prstGeom>
                    <a:noFill/>
                    <a:ln>
                      <a:noFill/>
                    </a:ln>
                  </p:spPr>
                  <p:txBody>
                    <a:bodyPr wrap="none" lIns="0" tIns="27971" rIns="0" bIns="0" anchor="ctr" anchorCtr="0"/>
                    <a:lstStyle>
                      <a:defPPr>
                        <a:defRPr lang="en-US"/>
                      </a:defPPr>
                      <a:lvl1pPr defTabSz="932317">
                        <a:lnSpc>
                          <a:spcPct val="90000"/>
                        </a:lnSpc>
                        <a:spcBef>
                          <a:spcPts val="600"/>
                        </a:spcBef>
                        <a:defRPr sz="1000">
                          <a:gradFill>
                            <a:gsLst>
                              <a:gs pos="76250">
                                <a:schemeClr val="bg1"/>
                              </a:gs>
                              <a:gs pos="31000">
                                <a:schemeClr val="bg1"/>
                              </a:gs>
                            </a:gsLst>
                            <a:lin ang="5400000" scaled="0"/>
                          </a:gradFill>
                          <a:latin typeface="+mn-lt"/>
                          <a:ea typeface="Arial Unicode MS" panose="020B0604020202020204" pitchFamily="34" charset="-128"/>
                          <a:cs typeface="Segoe UI Light" panose="020B0502040204020203" pitchFamily="34" charset="0"/>
                        </a:defRPr>
                      </a:lvl1pPr>
                    </a:lstStyle>
                    <a:p>
                      <a:pPr marL="0" marR="0" lvl="0" indent="0" algn="l" defTabSz="932138" rtl="0" eaLnBrk="0" fontAlgn="base" latinLnBrk="0" hangingPunct="0">
                        <a:lnSpc>
                          <a:spcPct val="90000"/>
                        </a:lnSpc>
                        <a:spcBef>
                          <a:spcPts val="600"/>
                        </a:spcBef>
                        <a:spcAft>
                          <a:spcPct val="0"/>
                        </a:spcAft>
                        <a:buClrTx/>
                        <a:buSzTx/>
                        <a:buFontTx/>
                        <a:buNone/>
                        <a:tabLst/>
                        <a:defRPr/>
                      </a:pPr>
                      <a:r>
                        <a:rPr kumimoji="0" lang="en-US" sz="1000" b="0" i="0" u="none" strike="noStrike" kern="0" cap="none" spc="0" normalizeH="0" baseline="0" noProof="0" dirty="0" err="1">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rPr>
                        <a:t>StorSimple</a:t>
                      </a:r>
                      <a:endParaRPr kumimoji="0" lang="en-US" sz="1000"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a:ea typeface="Arial Unicode MS" panose="020B0604020202020204" pitchFamily="34" charset="-128"/>
                        <a:cs typeface="Segoe UI Light" panose="020B0502040204020203" pitchFamily="34" charset="0"/>
                      </a:endParaRPr>
                    </a:p>
                  </p:txBody>
                </p:sp>
                <p:pic>
                  <p:nvPicPr>
                    <p:cNvPr id="298" name="Picture 208" descr="StorSimple.png"/>
                    <p:cNvPicPr>
                      <a:picLocks noChangeAspect="1"/>
                    </p:cNvPicPr>
                    <p:nvPr/>
                  </p:nvPicPr>
                  <p:blipFill>
                    <a:blip r:embed="rId52" cstate="print">
                      <a:biLevel thresh="25000"/>
                      <a:extLst>
                        <a:ext uri="{28A0092B-C50C-407E-A947-70E740481C1C}">
                          <a14:useLocalDpi xmlns:a14="http://schemas.microsoft.com/office/drawing/2010/main" val="0"/>
                        </a:ext>
                      </a:extLst>
                    </a:blip>
                    <a:srcRect/>
                    <a:stretch>
                      <a:fillRect/>
                    </a:stretch>
                  </p:blipFill>
                  <p:spPr bwMode="auto">
                    <a:xfrm>
                      <a:off x="10734275" y="3881794"/>
                      <a:ext cx="287337"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grpSp>
        <p:sp>
          <p:nvSpPr>
            <p:cNvPr id="265" name="Rectangle 264"/>
            <p:cNvSpPr/>
            <p:nvPr/>
          </p:nvSpPr>
          <p:spPr bwMode="auto">
            <a:xfrm>
              <a:off x="-102722" y="5682116"/>
              <a:ext cx="12641920" cy="1282663"/>
            </a:xfrm>
            <a:prstGeom prst="rect">
              <a:avLst/>
            </a:prstGeom>
            <a:solidFill>
              <a:srgbClr val="002846"/>
            </a:solidFill>
            <a:ln w="6350" cap="flat" cmpd="sng" algn="ctr">
              <a:noFill/>
              <a:prstDash val="solid"/>
              <a:miter lim="800000"/>
              <a:headEnd type="none" w="med" len="med"/>
              <a:tailEnd type="none" w="med" len="med"/>
            </a:ln>
            <a:effectLst/>
          </p:spPr>
          <p:txBody>
            <a:bodyPr lIns="179285" tIns="91440" rIns="179285" bIns="143428"/>
            <a:lstStyle/>
            <a:p>
              <a:pPr marL="0" marR="0" lvl="0" indent="0" algn="ctr" defTabSz="913752" rtl="0" eaLnBrk="1" fontAlgn="base" latinLnBrk="0" hangingPunct="1">
                <a:lnSpc>
                  <a:spcPct val="90000"/>
                </a:lnSpc>
                <a:spcBef>
                  <a:spcPts val="0"/>
                </a:spcBef>
                <a:spcAft>
                  <a:spcPts val="0"/>
                </a:spcAft>
                <a:buClrTx/>
                <a:buSzTx/>
                <a:buFontTx/>
                <a:buNone/>
                <a:tabLst/>
                <a:defRPr/>
              </a:pPr>
              <a:r>
                <a:rPr kumimoji="0" lang="en-US" sz="1399" b="0" i="0" u="none" strike="noStrike" kern="0" cap="none" spc="0" normalizeH="0" baseline="0" noProof="0" dirty="0">
                  <a:ln>
                    <a:noFill/>
                  </a:ln>
                  <a:gradFill>
                    <a:gsLst>
                      <a:gs pos="76250">
                        <a:srgbClr val="FFFFFF"/>
                      </a:gs>
                      <a:gs pos="31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Datacenter Infrastructure (24 regions, 19 online)</a:t>
              </a:r>
            </a:p>
          </p:txBody>
        </p:sp>
        <p:grpSp>
          <p:nvGrpSpPr>
            <p:cNvPr id="266" name="Group 265"/>
            <p:cNvGrpSpPr/>
            <p:nvPr/>
          </p:nvGrpSpPr>
          <p:grpSpPr>
            <a:xfrm>
              <a:off x="-237835" y="6137034"/>
              <a:ext cx="12912145" cy="841365"/>
              <a:chOff x="-19051" y="6476517"/>
              <a:chExt cx="12493626" cy="693589"/>
            </a:xfrm>
          </p:grpSpPr>
          <p:pic>
            <p:nvPicPr>
              <p:cNvPr id="267" name="Picture 2"/>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1546258"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8" name="Picture 44"/>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2328913"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9" name="Picture 45"/>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3111567"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0" name="Picture 46"/>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3889691"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1" name="Picture 47"/>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4672345"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2" name="Picture 48"/>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5455000"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3" name="Picture 49"/>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6237654"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4" name="Picture 50"/>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7020309"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5" name="Picture 51"/>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7802963"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 name="Picture 52"/>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8585618"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7" name="Picture 53"/>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9368272"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8" name="Picture 54"/>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10150927"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9" name="Picture 56"/>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10933581"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0" name="Picture 57"/>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11716236"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1" name="Picture 58"/>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19051"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2" name="Picture 59"/>
              <p:cNvPicPr>
                <a:picLocks noChangeAspect="1"/>
              </p:cNvPicPr>
              <p:nvPr/>
            </p:nvPicPr>
            <p:blipFill>
              <a:blip r:embed="rId53" cstate="print">
                <a:duotone>
                  <a:srgbClr val="D2D2D2">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763604" y="6476517"/>
                <a:ext cx="758339" cy="69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Tree>
    <p:extLst>
      <p:ext uri="{BB962C8B-B14F-4D97-AF65-F5344CB8AC3E}">
        <p14:creationId xmlns:p14="http://schemas.microsoft.com/office/powerpoint/2010/main" val="1330566071"/>
      </p:ext>
    </p:extLst>
  </p:cSld>
  <p:clrMapOvr>
    <a:masterClrMapping/>
  </p:clrMapOvr>
  <p:transition>
    <p:fade/>
  </p:transition>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Single column white with bullets">
    <p:bg>
      <p:bgPr>
        <a:solidFill>
          <a:schemeClr val="tx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6400799" cy="1982081"/>
          </a:xfrm>
        </p:spPr>
        <p:txBody>
          <a:bodyPr wrap="square">
            <a:spAutoFit/>
          </a:bodyPr>
          <a:lstStyle>
            <a:lvl1pPr marL="399973" indent="-399973">
              <a:spcBef>
                <a:spcPts val="1224"/>
              </a:spcBef>
              <a:buClr>
                <a:srgbClr val="92D050"/>
              </a:buClr>
              <a:buSzPct val="100000"/>
              <a:buFont typeface="Wingdings" panose="05000000000000000000" pitchFamily="2" charset="2"/>
              <a:buChar char="ü"/>
              <a:defRPr sz="3199">
                <a:gradFill>
                  <a:gsLst>
                    <a:gs pos="7500">
                      <a:schemeClr val="bg1"/>
                    </a:gs>
                    <a:gs pos="43000">
                      <a:schemeClr val="bg1"/>
                    </a:gs>
                  </a:gsLst>
                  <a:lin ang="5400000" scaled="0"/>
                </a:gradFill>
              </a:defRPr>
            </a:lvl1pPr>
            <a:lvl2pPr marL="685669" indent="-285695">
              <a:buClr>
                <a:srgbClr val="92D050"/>
              </a:buClr>
              <a:buSzPct val="100000"/>
              <a:buFont typeface="Wingdings" panose="05000000000000000000" pitchFamily="2" charset="2"/>
              <a:buChar char="ü"/>
              <a:defRPr sz="2400">
                <a:gradFill>
                  <a:gsLst>
                    <a:gs pos="7500">
                      <a:schemeClr val="bg1"/>
                    </a:gs>
                    <a:gs pos="43000">
                      <a:schemeClr val="bg1"/>
                    </a:gs>
                  </a:gsLst>
                  <a:lin ang="5400000" scaled="0"/>
                </a:gradFill>
              </a:defRPr>
            </a:lvl2pPr>
            <a:lvl3pPr marL="698366" indent="272998">
              <a:buClr>
                <a:srgbClr val="92D050"/>
              </a:buClr>
              <a:buSzPct val="100000"/>
              <a:buFont typeface="Wingdings" panose="05000000000000000000" pitchFamily="2" charset="2"/>
              <a:buChar char="ü"/>
              <a:tabLst/>
              <a:defRPr sz="2000">
                <a:gradFill>
                  <a:gsLst>
                    <a:gs pos="7500">
                      <a:schemeClr val="bg1"/>
                    </a:gs>
                    <a:gs pos="43000">
                      <a:schemeClr val="bg1"/>
                    </a:gs>
                  </a:gsLst>
                  <a:lin ang="5400000" scaled="0"/>
                </a:gradFill>
              </a:defRPr>
            </a:lvl3pPr>
            <a:lvl4pPr marL="971363" indent="228557">
              <a:buClr>
                <a:srgbClr val="92D050"/>
              </a:buClr>
              <a:buSzPct val="100000"/>
              <a:buFont typeface="Wingdings" panose="05000000000000000000" pitchFamily="2" charset="2"/>
              <a:buChar char="ü"/>
              <a:defRPr>
                <a:gradFill>
                  <a:gsLst>
                    <a:gs pos="7500">
                      <a:schemeClr val="bg1"/>
                    </a:gs>
                    <a:gs pos="43000">
                      <a:schemeClr val="bg1"/>
                    </a:gs>
                  </a:gsLst>
                  <a:lin ang="5400000" scaled="0"/>
                </a:gradFill>
              </a:defRPr>
            </a:lvl4pPr>
            <a:lvl5pPr marL="1199919" indent="-228557">
              <a:buClr>
                <a:srgbClr val="92D050"/>
              </a:buClr>
              <a:buSzPct val="100000"/>
              <a:buFont typeface="Wingdings" panose="05000000000000000000" pitchFamily="2" charset="2"/>
              <a:buChar char="ü"/>
              <a:tabLst/>
              <a:defRPr>
                <a:gradFill>
                  <a:gsLst>
                    <a:gs pos="7500">
                      <a:schemeClr val="bg1"/>
                    </a:gs>
                    <a:gs pos="43000">
                      <a:schemeClr val="bg1"/>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1589" y="5326063"/>
            <a:ext cx="12434887" cy="1668462"/>
          </a:xfrm>
          <a:prstGeom prst="rect">
            <a:avLst/>
          </a:prstGeom>
          <a:solidFill>
            <a:srgbClr val="89C4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32563"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 name="Freeform 99"/>
          <p:cNvSpPr>
            <a:spLocks noChangeAspect="1"/>
          </p:cNvSpPr>
          <p:nvPr userDrawn="1"/>
        </p:nvSpPr>
        <p:spPr bwMode="black">
          <a:xfrm>
            <a:off x="484188" y="5600360"/>
            <a:ext cx="576262" cy="422275"/>
          </a:xfrm>
          <a:custGeom>
            <a:avLst/>
            <a:gdLst>
              <a:gd name="T0" fmla="*/ 86 w 131"/>
              <a:gd name="T1" fmla="*/ 35 h 96"/>
              <a:gd name="T2" fmla="*/ 48 w 131"/>
              <a:gd name="T3" fmla="*/ 0 h 96"/>
              <a:gd name="T4" fmla="*/ 79 w 131"/>
              <a:gd name="T5" fmla="*/ 0 h 96"/>
              <a:gd name="T6" fmla="*/ 131 w 131"/>
              <a:gd name="T7" fmla="*/ 48 h 96"/>
              <a:gd name="T8" fmla="*/ 79 w 131"/>
              <a:gd name="T9" fmla="*/ 96 h 96"/>
              <a:gd name="T10" fmla="*/ 48 w 131"/>
              <a:gd name="T11" fmla="*/ 96 h 96"/>
              <a:gd name="T12" fmla="*/ 86 w 131"/>
              <a:gd name="T13" fmla="*/ 60 h 96"/>
              <a:gd name="T14" fmla="*/ 0 w 131"/>
              <a:gd name="T15" fmla="*/ 60 h 96"/>
              <a:gd name="T16" fmla="*/ 0 w 131"/>
              <a:gd name="T17" fmla="*/ 35 h 96"/>
              <a:gd name="T18" fmla="*/ 86 w 131"/>
              <a:gd name="T19"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86" y="35"/>
                </a:moveTo>
                <a:lnTo>
                  <a:pt x="48" y="0"/>
                </a:lnTo>
                <a:lnTo>
                  <a:pt x="79" y="0"/>
                </a:lnTo>
                <a:lnTo>
                  <a:pt x="131" y="48"/>
                </a:lnTo>
                <a:lnTo>
                  <a:pt x="79" y="96"/>
                </a:lnTo>
                <a:lnTo>
                  <a:pt x="48" y="96"/>
                </a:lnTo>
                <a:lnTo>
                  <a:pt x="86" y="60"/>
                </a:lnTo>
                <a:lnTo>
                  <a:pt x="0" y="60"/>
                </a:lnTo>
                <a:lnTo>
                  <a:pt x="0" y="35"/>
                </a:lnTo>
                <a:lnTo>
                  <a:pt x="86" y="35"/>
                </a:lnTo>
                <a:close/>
              </a:path>
            </a:pathLst>
          </a:custGeom>
          <a:solidFill>
            <a:schemeClr val="tx1"/>
          </a:solidFill>
          <a:ln>
            <a:noFill/>
          </a:ln>
          <a:extLst/>
        </p:spPr>
        <p:txBody>
          <a:bodyPr lIns="69943" tIns="34971" rIns="69943" bIns="34971"/>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dirty="0">
              <a:ln>
                <a:noFill/>
              </a:ln>
              <a:solidFill>
                <a:srgbClr val="000000"/>
              </a:solidFill>
              <a:effectLst/>
              <a:uLnTx/>
              <a:uFillTx/>
              <a:latin typeface="Segoe UI"/>
              <a:ea typeface="MS PGothic" panose="020B0600070205080204" pitchFamily="34" charset="-128"/>
              <a:cs typeface="+mn-cs"/>
            </a:endParaRPr>
          </a:p>
        </p:txBody>
      </p:sp>
      <p:grpSp>
        <p:nvGrpSpPr>
          <p:cNvPr id="9" name="Group 8"/>
          <p:cNvGrpSpPr>
            <a:grpSpLocks/>
          </p:cNvGrpSpPr>
          <p:nvPr userDrawn="1"/>
        </p:nvGrpSpPr>
        <p:grpSpPr bwMode="auto">
          <a:xfrm flipH="1">
            <a:off x="7224714" y="1943100"/>
            <a:ext cx="4313237" cy="3409950"/>
            <a:chOff x="2348247" y="1709773"/>
            <a:chExt cx="7397345" cy="5322534"/>
          </a:xfrm>
        </p:grpSpPr>
        <p:pic>
          <p:nvPicPr>
            <p:cNvPr id="10" name="Picture 3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48247" y="1709773"/>
              <a:ext cx="3209061" cy="5322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3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30307" y="5211593"/>
              <a:ext cx="5615285" cy="1820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3" name="Title 12"/>
          <p:cNvSpPr>
            <a:spLocks noGrp="1"/>
          </p:cNvSpPr>
          <p:nvPr>
            <p:ph type="title"/>
          </p:nvPr>
        </p:nvSpPr>
        <p:spPr/>
        <p:txBody>
          <a:bodyPr/>
          <a:lstStyle>
            <a:lvl1pPr>
              <a:defRPr>
                <a:gradFill>
                  <a:gsLst>
                    <a:gs pos="17500">
                      <a:schemeClr val="bg1"/>
                    </a:gs>
                    <a:gs pos="55000">
                      <a:schemeClr val="bg1"/>
                    </a:gs>
                  </a:gsLst>
                  <a:lin ang="5400000" scaled="0"/>
                </a:gradFill>
              </a:defRPr>
            </a:lvl1pPr>
          </a:lstStyle>
          <a:p>
            <a:r>
              <a:rPr lang="en-US"/>
              <a:t>Click to edit Master title style</a:t>
            </a:r>
          </a:p>
        </p:txBody>
      </p:sp>
      <p:sp>
        <p:nvSpPr>
          <p:cNvPr id="15" name="Text Placeholder 14"/>
          <p:cNvSpPr>
            <a:spLocks noGrp="1"/>
          </p:cNvSpPr>
          <p:nvPr>
            <p:ph type="body" sz="quarter" idx="11" hasCustomPrompt="1"/>
          </p:nvPr>
        </p:nvSpPr>
        <p:spPr>
          <a:xfrm>
            <a:off x="1060450" y="5510788"/>
            <a:ext cx="11101388" cy="640233"/>
          </a:xfrm>
        </p:spPr>
        <p:txBody>
          <a:bodyPr/>
          <a:lstStyle>
            <a:lvl1pPr marL="0" indent="0">
              <a:buFontTx/>
              <a:buNone/>
              <a:defRPr lang="en-US" sz="3199" kern="1200" spc="0" baseline="0" dirty="0" smtClean="0">
                <a:gradFill>
                  <a:gsLst>
                    <a:gs pos="15000">
                      <a:srgbClr val="1E1E1E"/>
                    </a:gs>
                    <a:gs pos="49000">
                      <a:srgbClr val="1E1E1E"/>
                    </a:gs>
                  </a:gsLst>
                  <a:lin ang="5400000" scaled="0"/>
                </a:gradFill>
                <a:latin typeface="+mj-lt"/>
                <a:ea typeface="+mn-ea"/>
                <a:cs typeface="+mn-cs"/>
              </a:defRPr>
            </a:lvl1pPr>
          </a:lstStyle>
          <a:p>
            <a:pPr marL="0" marR="0" lvl="0" indent="0" algn="l" defTabSz="932563" rtl="0" eaLnBrk="1" fontAlgn="auto" latinLnBrk="0" hangingPunct="1">
              <a:lnSpc>
                <a:spcPct val="90000"/>
              </a:lnSpc>
              <a:spcBef>
                <a:spcPct val="20000"/>
              </a:spcBef>
              <a:spcAft>
                <a:spcPts val="0"/>
              </a:spcAft>
              <a:buClrTx/>
              <a:buSzPct val="90000"/>
              <a:buFontTx/>
              <a:buNone/>
              <a:tabLst/>
            </a:pPr>
            <a:r>
              <a:rPr lang="en-US" dirty="0"/>
              <a:t>Potential highlight or call to action goes here</a:t>
            </a:r>
          </a:p>
        </p:txBody>
      </p:sp>
    </p:spTree>
    <p:extLst>
      <p:ext uri="{BB962C8B-B14F-4D97-AF65-F5344CB8AC3E}">
        <p14:creationId xmlns:p14="http://schemas.microsoft.com/office/powerpoint/2010/main" val="25725681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Single column Blue with bullets">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6400799" cy="1982081"/>
          </a:xfrm>
        </p:spPr>
        <p:txBody>
          <a:bodyPr wrap="square">
            <a:spAutoFit/>
          </a:bodyPr>
          <a:lstStyle>
            <a:lvl1pPr marL="399973" indent="-399973">
              <a:spcBef>
                <a:spcPts val="1224"/>
              </a:spcBef>
              <a:buClr>
                <a:srgbClr val="92D050"/>
              </a:buClr>
              <a:buSzPct val="100000"/>
              <a:buFont typeface="Wingdings" panose="05000000000000000000" pitchFamily="2" charset="2"/>
              <a:buChar char="ü"/>
              <a:defRPr sz="3199">
                <a:gradFill>
                  <a:gsLst>
                    <a:gs pos="82500">
                      <a:schemeClr val="tx1"/>
                    </a:gs>
                    <a:gs pos="43000">
                      <a:schemeClr val="tx1"/>
                    </a:gs>
                  </a:gsLst>
                  <a:lin ang="5400000" scaled="0"/>
                </a:gradFill>
              </a:defRPr>
            </a:lvl1pPr>
            <a:lvl2pPr marL="685669" indent="-285695">
              <a:buClr>
                <a:srgbClr val="92D050"/>
              </a:buClr>
              <a:buSzPct val="100000"/>
              <a:buFont typeface="Wingdings" panose="05000000000000000000" pitchFamily="2" charset="2"/>
              <a:buChar char="ü"/>
              <a:defRPr sz="2400">
                <a:gradFill>
                  <a:gsLst>
                    <a:gs pos="82500">
                      <a:schemeClr val="tx1"/>
                    </a:gs>
                    <a:gs pos="43000">
                      <a:schemeClr val="tx1"/>
                    </a:gs>
                  </a:gsLst>
                  <a:lin ang="5400000" scaled="0"/>
                </a:gradFill>
              </a:defRPr>
            </a:lvl2pPr>
            <a:lvl3pPr marL="698366" indent="272998">
              <a:buClr>
                <a:srgbClr val="92D050"/>
              </a:buClr>
              <a:buSzPct val="100000"/>
              <a:buFont typeface="Wingdings" panose="05000000000000000000" pitchFamily="2" charset="2"/>
              <a:buChar char="ü"/>
              <a:tabLst/>
              <a:defRPr sz="2000">
                <a:gradFill>
                  <a:gsLst>
                    <a:gs pos="82500">
                      <a:schemeClr val="tx1"/>
                    </a:gs>
                    <a:gs pos="43000">
                      <a:schemeClr val="tx1"/>
                    </a:gs>
                  </a:gsLst>
                  <a:lin ang="5400000" scaled="0"/>
                </a:gradFill>
              </a:defRPr>
            </a:lvl3pPr>
            <a:lvl4pPr marL="971363" indent="228557">
              <a:buClr>
                <a:srgbClr val="92D050"/>
              </a:buClr>
              <a:buSzPct val="100000"/>
              <a:buFont typeface="Wingdings" panose="05000000000000000000" pitchFamily="2" charset="2"/>
              <a:buChar char="ü"/>
              <a:defRPr>
                <a:gradFill>
                  <a:gsLst>
                    <a:gs pos="82500">
                      <a:schemeClr val="tx1"/>
                    </a:gs>
                    <a:gs pos="43000">
                      <a:schemeClr val="tx1"/>
                    </a:gs>
                  </a:gsLst>
                  <a:lin ang="5400000" scaled="0"/>
                </a:gradFill>
              </a:defRPr>
            </a:lvl4pPr>
            <a:lvl5pPr marL="1199919" indent="-228557">
              <a:buClr>
                <a:srgbClr val="92D050"/>
              </a:buClr>
              <a:buSzPct val="100000"/>
              <a:buFont typeface="Wingdings" panose="05000000000000000000" pitchFamily="2" charset="2"/>
              <a:buChar char="ü"/>
              <a:tabLst/>
              <a:defRPr>
                <a:gradFill>
                  <a:gsLst>
                    <a:gs pos="82500">
                      <a:schemeClr val="tx1"/>
                    </a:gs>
                    <a:gs pos="43000">
                      <a:schemeClr val="tx1"/>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1589" y="5326063"/>
            <a:ext cx="12434887" cy="1668462"/>
          </a:xfrm>
          <a:prstGeom prst="rect">
            <a:avLst/>
          </a:prstGeom>
          <a:solidFill>
            <a:srgbClr val="89C4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32563"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 name="Freeform 99"/>
          <p:cNvSpPr>
            <a:spLocks noChangeAspect="1"/>
          </p:cNvSpPr>
          <p:nvPr userDrawn="1"/>
        </p:nvSpPr>
        <p:spPr bwMode="black">
          <a:xfrm>
            <a:off x="484188" y="5600360"/>
            <a:ext cx="576262" cy="422275"/>
          </a:xfrm>
          <a:custGeom>
            <a:avLst/>
            <a:gdLst>
              <a:gd name="T0" fmla="*/ 86 w 131"/>
              <a:gd name="T1" fmla="*/ 35 h 96"/>
              <a:gd name="T2" fmla="*/ 48 w 131"/>
              <a:gd name="T3" fmla="*/ 0 h 96"/>
              <a:gd name="T4" fmla="*/ 79 w 131"/>
              <a:gd name="T5" fmla="*/ 0 h 96"/>
              <a:gd name="T6" fmla="*/ 131 w 131"/>
              <a:gd name="T7" fmla="*/ 48 h 96"/>
              <a:gd name="T8" fmla="*/ 79 w 131"/>
              <a:gd name="T9" fmla="*/ 96 h 96"/>
              <a:gd name="T10" fmla="*/ 48 w 131"/>
              <a:gd name="T11" fmla="*/ 96 h 96"/>
              <a:gd name="T12" fmla="*/ 86 w 131"/>
              <a:gd name="T13" fmla="*/ 60 h 96"/>
              <a:gd name="T14" fmla="*/ 0 w 131"/>
              <a:gd name="T15" fmla="*/ 60 h 96"/>
              <a:gd name="T16" fmla="*/ 0 w 131"/>
              <a:gd name="T17" fmla="*/ 35 h 96"/>
              <a:gd name="T18" fmla="*/ 86 w 131"/>
              <a:gd name="T19"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86" y="35"/>
                </a:moveTo>
                <a:lnTo>
                  <a:pt x="48" y="0"/>
                </a:lnTo>
                <a:lnTo>
                  <a:pt x="79" y="0"/>
                </a:lnTo>
                <a:lnTo>
                  <a:pt x="131" y="48"/>
                </a:lnTo>
                <a:lnTo>
                  <a:pt x="79" y="96"/>
                </a:lnTo>
                <a:lnTo>
                  <a:pt x="48" y="96"/>
                </a:lnTo>
                <a:lnTo>
                  <a:pt x="86" y="60"/>
                </a:lnTo>
                <a:lnTo>
                  <a:pt x="0" y="60"/>
                </a:lnTo>
                <a:lnTo>
                  <a:pt x="0" y="35"/>
                </a:lnTo>
                <a:lnTo>
                  <a:pt x="86" y="35"/>
                </a:lnTo>
                <a:close/>
              </a:path>
            </a:pathLst>
          </a:custGeom>
          <a:solidFill>
            <a:schemeClr val="tx1"/>
          </a:solidFill>
          <a:ln>
            <a:noFill/>
          </a:ln>
          <a:extLst/>
        </p:spPr>
        <p:txBody>
          <a:bodyPr lIns="69943" tIns="34971" rIns="69943" bIns="34971"/>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dirty="0">
              <a:ln>
                <a:noFill/>
              </a:ln>
              <a:solidFill>
                <a:srgbClr val="000000"/>
              </a:solidFill>
              <a:effectLst/>
              <a:uLnTx/>
              <a:uFillTx/>
              <a:latin typeface="Segoe UI"/>
              <a:ea typeface="MS PGothic" panose="020B0600070205080204" pitchFamily="34" charset="-128"/>
              <a:cs typeface="+mn-cs"/>
            </a:endParaRPr>
          </a:p>
        </p:txBody>
      </p:sp>
      <p:grpSp>
        <p:nvGrpSpPr>
          <p:cNvPr id="9" name="Group 8"/>
          <p:cNvGrpSpPr>
            <a:grpSpLocks/>
          </p:cNvGrpSpPr>
          <p:nvPr userDrawn="1"/>
        </p:nvGrpSpPr>
        <p:grpSpPr bwMode="auto">
          <a:xfrm flipH="1">
            <a:off x="7224714" y="1943100"/>
            <a:ext cx="4313237" cy="3409950"/>
            <a:chOff x="2348247" y="1709773"/>
            <a:chExt cx="7397345" cy="5322534"/>
          </a:xfrm>
        </p:grpSpPr>
        <p:pic>
          <p:nvPicPr>
            <p:cNvPr id="10" name="Picture 3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48247" y="1709773"/>
              <a:ext cx="3209061" cy="5322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3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30307" y="5211593"/>
              <a:ext cx="5615285" cy="1820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3" name="Title 12"/>
          <p:cNvSpPr>
            <a:spLocks noGrp="1"/>
          </p:cNvSpPr>
          <p:nvPr>
            <p:ph type="title"/>
          </p:nvPr>
        </p:nvSpPr>
        <p:spPr/>
        <p:txBody>
          <a:bodyPr/>
          <a:lstStyle>
            <a:lvl1pPr>
              <a:defRPr>
                <a:gradFill>
                  <a:gsLst>
                    <a:gs pos="13750">
                      <a:schemeClr val="tx1"/>
                    </a:gs>
                    <a:gs pos="32000">
                      <a:schemeClr val="tx1"/>
                    </a:gs>
                  </a:gsLst>
                  <a:lin ang="5400000" scaled="0"/>
                </a:gradFill>
              </a:defRPr>
            </a:lvl1pPr>
          </a:lstStyle>
          <a:p>
            <a:r>
              <a:rPr lang="en-US"/>
              <a:t>Click to edit Master title style</a:t>
            </a:r>
          </a:p>
        </p:txBody>
      </p:sp>
      <p:sp>
        <p:nvSpPr>
          <p:cNvPr id="15" name="Text Placeholder 14"/>
          <p:cNvSpPr>
            <a:spLocks noGrp="1"/>
          </p:cNvSpPr>
          <p:nvPr>
            <p:ph type="body" sz="quarter" idx="11" hasCustomPrompt="1"/>
          </p:nvPr>
        </p:nvSpPr>
        <p:spPr>
          <a:xfrm>
            <a:off x="1060450" y="5510788"/>
            <a:ext cx="11101388" cy="640233"/>
          </a:xfrm>
        </p:spPr>
        <p:txBody>
          <a:bodyPr/>
          <a:lstStyle>
            <a:lvl1pPr marL="0" indent="0">
              <a:buFontTx/>
              <a:buNone/>
              <a:defRPr lang="en-US" sz="3199" kern="1200" spc="0" baseline="0" dirty="0" smtClean="0">
                <a:gradFill>
                  <a:gsLst>
                    <a:gs pos="15000">
                      <a:srgbClr val="1E1E1E"/>
                    </a:gs>
                    <a:gs pos="49000">
                      <a:srgbClr val="1E1E1E"/>
                    </a:gs>
                  </a:gsLst>
                  <a:lin ang="5400000" scaled="0"/>
                </a:gradFill>
                <a:latin typeface="+mj-lt"/>
                <a:ea typeface="+mn-ea"/>
                <a:cs typeface="+mn-cs"/>
              </a:defRPr>
            </a:lvl1pPr>
          </a:lstStyle>
          <a:p>
            <a:pPr marL="0" marR="0" lvl="0" indent="0" algn="l" defTabSz="932563" rtl="0" eaLnBrk="1" fontAlgn="auto" latinLnBrk="0" hangingPunct="1">
              <a:lnSpc>
                <a:spcPct val="90000"/>
              </a:lnSpc>
              <a:spcBef>
                <a:spcPct val="20000"/>
              </a:spcBef>
              <a:spcAft>
                <a:spcPts val="0"/>
              </a:spcAft>
              <a:buClrTx/>
              <a:buSzPct val="90000"/>
              <a:buFontTx/>
              <a:buNone/>
              <a:tabLst/>
            </a:pPr>
            <a:r>
              <a:rPr lang="en-US" dirty="0"/>
              <a:t>Potential highlight or call to action goes here</a:t>
            </a:r>
          </a:p>
        </p:txBody>
      </p:sp>
    </p:spTree>
    <p:extLst>
      <p:ext uri="{BB962C8B-B14F-4D97-AF65-F5344CB8AC3E}">
        <p14:creationId xmlns:p14="http://schemas.microsoft.com/office/powerpoint/2010/main" val="16891269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Single column Grey with bullets">
    <p:bg>
      <p:bgPr>
        <a:solidFill>
          <a:srgbClr val="1E1E1E"/>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6400799" cy="1982081"/>
          </a:xfrm>
        </p:spPr>
        <p:txBody>
          <a:bodyPr wrap="square">
            <a:spAutoFit/>
          </a:bodyPr>
          <a:lstStyle>
            <a:lvl1pPr marL="399973" indent="-399973">
              <a:spcBef>
                <a:spcPts val="1224"/>
              </a:spcBef>
              <a:buClr>
                <a:srgbClr val="92D050"/>
              </a:buClr>
              <a:buSzPct val="100000"/>
              <a:buFont typeface="Wingdings" panose="05000000000000000000" pitchFamily="2" charset="2"/>
              <a:buChar char="ü"/>
              <a:defRPr sz="3199">
                <a:gradFill>
                  <a:gsLst>
                    <a:gs pos="82500">
                      <a:schemeClr val="tx1"/>
                    </a:gs>
                    <a:gs pos="43000">
                      <a:schemeClr val="tx1"/>
                    </a:gs>
                  </a:gsLst>
                  <a:lin ang="5400000" scaled="0"/>
                </a:gradFill>
              </a:defRPr>
            </a:lvl1pPr>
            <a:lvl2pPr marL="685669" indent="-285695">
              <a:buClr>
                <a:srgbClr val="92D050"/>
              </a:buClr>
              <a:buSzPct val="100000"/>
              <a:buFont typeface="Wingdings" panose="05000000000000000000" pitchFamily="2" charset="2"/>
              <a:buChar char="ü"/>
              <a:defRPr sz="2400">
                <a:gradFill>
                  <a:gsLst>
                    <a:gs pos="82500">
                      <a:schemeClr val="tx1"/>
                    </a:gs>
                    <a:gs pos="43000">
                      <a:schemeClr val="tx1"/>
                    </a:gs>
                  </a:gsLst>
                  <a:lin ang="5400000" scaled="0"/>
                </a:gradFill>
              </a:defRPr>
            </a:lvl2pPr>
            <a:lvl3pPr marL="698366" indent="272998">
              <a:buClr>
                <a:srgbClr val="92D050"/>
              </a:buClr>
              <a:buSzPct val="100000"/>
              <a:buFont typeface="Wingdings" panose="05000000000000000000" pitchFamily="2" charset="2"/>
              <a:buChar char="ü"/>
              <a:tabLst/>
              <a:defRPr sz="2000">
                <a:gradFill>
                  <a:gsLst>
                    <a:gs pos="82500">
                      <a:schemeClr val="tx1"/>
                    </a:gs>
                    <a:gs pos="43000">
                      <a:schemeClr val="tx1"/>
                    </a:gs>
                  </a:gsLst>
                  <a:lin ang="5400000" scaled="0"/>
                </a:gradFill>
              </a:defRPr>
            </a:lvl3pPr>
            <a:lvl4pPr marL="971363" indent="228557">
              <a:buClr>
                <a:srgbClr val="92D050"/>
              </a:buClr>
              <a:buSzPct val="100000"/>
              <a:buFont typeface="Wingdings" panose="05000000000000000000" pitchFamily="2" charset="2"/>
              <a:buChar char="ü"/>
              <a:defRPr>
                <a:gradFill>
                  <a:gsLst>
                    <a:gs pos="82500">
                      <a:schemeClr val="tx1"/>
                    </a:gs>
                    <a:gs pos="43000">
                      <a:schemeClr val="tx1"/>
                    </a:gs>
                  </a:gsLst>
                  <a:lin ang="5400000" scaled="0"/>
                </a:gradFill>
              </a:defRPr>
            </a:lvl4pPr>
            <a:lvl5pPr marL="1199919" indent="-228557">
              <a:buClr>
                <a:srgbClr val="92D050"/>
              </a:buClr>
              <a:buSzPct val="100000"/>
              <a:buFont typeface="Wingdings" panose="05000000000000000000" pitchFamily="2" charset="2"/>
              <a:buChar char="ü"/>
              <a:tabLst/>
              <a:defRPr>
                <a:gradFill>
                  <a:gsLst>
                    <a:gs pos="82500">
                      <a:schemeClr val="tx1"/>
                    </a:gs>
                    <a:gs pos="43000">
                      <a:schemeClr val="tx1"/>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1589" y="5326063"/>
            <a:ext cx="12434887" cy="1668462"/>
          </a:xfrm>
          <a:prstGeom prst="rect">
            <a:avLst/>
          </a:prstGeom>
          <a:solidFill>
            <a:srgbClr val="89C4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32563"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 name="Freeform 99"/>
          <p:cNvSpPr>
            <a:spLocks noChangeAspect="1"/>
          </p:cNvSpPr>
          <p:nvPr userDrawn="1"/>
        </p:nvSpPr>
        <p:spPr bwMode="black">
          <a:xfrm>
            <a:off x="484188" y="5600360"/>
            <a:ext cx="576262" cy="422275"/>
          </a:xfrm>
          <a:custGeom>
            <a:avLst/>
            <a:gdLst>
              <a:gd name="T0" fmla="*/ 86 w 131"/>
              <a:gd name="T1" fmla="*/ 35 h 96"/>
              <a:gd name="T2" fmla="*/ 48 w 131"/>
              <a:gd name="T3" fmla="*/ 0 h 96"/>
              <a:gd name="T4" fmla="*/ 79 w 131"/>
              <a:gd name="T5" fmla="*/ 0 h 96"/>
              <a:gd name="T6" fmla="*/ 131 w 131"/>
              <a:gd name="T7" fmla="*/ 48 h 96"/>
              <a:gd name="T8" fmla="*/ 79 w 131"/>
              <a:gd name="T9" fmla="*/ 96 h 96"/>
              <a:gd name="T10" fmla="*/ 48 w 131"/>
              <a:gd name="T11" fmla="*/ 96 h 96"/>
              <a:gd name="T12" fmla="*/ 86 w 131"/>
              <a:gd name="T13" fmla="*/ 60 h 96"/>
              <a:gd name="T14" fmla="*/ 0 w 131"/>
              <a:gd name="T15" fmla="*/ 60 h 96"/>
              <a:gd name="T16" fmla="*/ 0 w 131"/>
              <a:gd name="T17" fmla="*/ 35 h 96"/>
              <a:gd name="T18" fmla="*/ 86 w 131"/>
              <a:gd name="T19"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86" y="35"/>
                </a:moveTo>
                <a:lnTo>
                  <a:pt x="48" y="0"/>
                </a:lnTo>
                <a:lnTo>
                  <a:pt x="79" y="0"/>
                </a:lnTo>
                <a:lnTo>
                  <a:pt x="131" y="48"/>
                </a:lnTo>
                <a:lnTo>
                  <a:pt x="79" y="96"/>
                </a:lnTo>
                <a:lnTo>
                  <a:pt x="48" y="96"/>
                </a:lnTo>
                <a:lnTo>
                  <a:pt x="86" y="60"/>
                </a:lnTo>
                <a:lnTo>
                  <a:pt x="0" y="60"/>
                </a:lnTo>
                <a:lnTo>
                  <a:pt x="0" y="35"/>
                </a:lnTo>
                <a:lnTo>
                  <a:pt x="86" y="35"/>
                </a:lnTo>
                <a:close/>
              </a:path>
            </a:pathLst>
          </a:custGeom>
          <a:solidFill>
            <a:schemeClr val="tx1"/>
          </a:solidFill>
          <a:ln>
            <a:noFill/>
          </a:ln>
          <a:extLst/>
        </p:spPr>
        <p:txBody>
          <a:bodyPr lIns="69943" tIns="34971" rIns="69943" bIns="34971"/>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dirty="0">
              <a:ln>
                <a:noFill/>
              </a:ln>
              <a:solidFill>
                <a:srgbClr val="000000"/>
              </a:solidFill>
              <a:effectLst/>
              <a:uLnTx/>
              <a:uFillTx/>
              <a:latin typeface="Segoe UI"/>
              <a:ea typeface="MS PGothic" panose="020B0600070205080204" pitchFamily="34" charset="-128"/>
              <a:cs typeface="+mn-cs"/>
            </a:endParaRPr>
          </a:p>
        </p:txBody>
      </p:sp>
      <p:grpSp>
        <p:nvGrpSpPr>
          <p:cNvPr id="9" name="Group 8"/>
          <p:cNvGrpSpPr>
            <a:grpSpLocks/>
          </p:cNvGrpSpPr>
          <p:nvPr userDrawn="1"/>
        </p:nvGrpSpPr>
        <p:grpSpPr bwMode="auto">
          <a:xfrm flipH="1">
            <a:off x="7224714" y="1943100"/>
            <a:ext cx="4313237" cy="3409950"/>
            <a:chOff x="2348247" y="1709773"/>
            <a:chExt cx="7397345" cy="5322534"/>
          </a:xfrm>
        </p:grpSpPr>
        <p:pic>
          <p:nvPicPr>
            <p:cNvPr id="10" name="Picture 3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48247" y="1709773"/>
              <a:ext cx="3209061" cy="5322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3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30307" y="5211593"/>
              <a:ext cx="5615285" cy="1820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3" name="Title 12"/>
          <p:cNvSpPr>
            <a:spLocks noGrp="1"/>
          </p:cNvSpPr>
          <p:nvPr>
            <p:ph type="title"/>
          </p:nvPr>
        </p:nvSpPr>
        <p:spPr/>
        <p:txBody>
          <a:bodyPr/>
          <a:lstStyle>
            <a:lvl1pPr>
              <a:defRPr>
                <a:gradFill>
                  <a:gsLst>
                    <a:gs pos="13750">
                      <a:schemeClr val="tx1"/>
                    </a:gs>
                    <a:gs pos="32000">
                      <a:schemeClr val="tx1"/>
                    </a:gs>
                  </a:gsLst>
                  <a:lin ang="5400000" scaled="0"/>
                </a:gradFill>
              </a:defRPr>
            </a:lvl1pPr>
          </a:lstStyle>
          <a:p>
            <a:r>
              <a:rPr lang="en-US"/>
              <a:t>Click to edit Master title style</a:t>
            </a:r>
          </a:p>
        </p:txBody>
      </p:sp>
      <p:sp>
        <p:nvSpPr>
          <p:cNvPr id="15" name="Text Placeholder 14"/>
          <p:cNvSpPr>
            <a:spLocks noGrp="1"/>
          </p:cNvSpPr>
          <p:nvPr>
            <p:ph type="body" sz="quarter" idx="11" hasCustomPrompt="1"/>
          </p:nvPr>
        </p:nvSpPr>
        <p:spPr>
          <a:xfrm>
            <a:off x="1060450" y="5510789"/>
            <a:ext cx="11101388" cy="627864"/>
          </a:xfrm>
        </p:spPr>
        <p:txBody>
          <a:bodyPr/>
          <a:lstStyle>
            <a:lvl1pPr marL="0" indent="0">
              <a:buFontTx/>
              <a:buNone/>
              <a:defRPr sz="3199" baseline="0">
                <a:gradFill>
                  <a:gsLst>
                    <a:gs pos="15000">
                      <a:srgbClr val="1E1E1E"/>
                    </a:gs>
                    <a:gs pos="49000">
                      <a:srgbClr val="1E1E1E"/>
                    </a:gs>
                  </a:gsLst>
                  <a:lin ang="5400000" scaled="0"/>
                </a:gradFill>
              </a:defRPr>
            </a:lvl1pPr>
          </a:lstStyle>
          <a:p>
            <a:pPr lvl="0"/>
            <a:r>
              <a:rPr lang="en-US" dirty="0"/>
              <a:t>Potential highlight or call to action goes here</a:t>
            </a:r>
          </a:p>
        </p:txBody>
      </p:sp>
    </p:spTree>
    <p:extLst>
      <p:ext uri="{BB962C8B-B14F-4D97-AF65-F5344CB8AC3E}">
        <p14:creationId xmlns:p14="http://schemas.microsoft.com/office/powerpoint/2010/main" val="29434450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Title &amp; Non-bulleted text Blue">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5943598" cy="1318133"/>
          </a:xfrm>
        </p:spPr>
        <p:txBody>
          <a:bodyPr vert="horz" wrap="square" lIns="146304" tIns="91440" rIns="146304" bIns="91440" rtlCol="0">
            <a:spAutoFit/>
          </a:bodyPr>
          <a:lstStyle>
            <a:lvl1pPr>
              <a:defRPr lang="en-US" sz="3999" spc="0" dirty="0">
                <a:gradFill>
                  <a:gsLst>
                    <a:gs pos="81250">
                      <a:schemeClr val="tx1"/>
                    </a:gs>
                    <a:gs pos="47000">
                      <a:schemeClr val="tx1"/>
                    </a:gs>
                  </a:gsLst>
                  <a:lin ang="5400000" scaled="0"/>
                </a:gradFill>
                <a:cs typeface="+mn-cs"/>
              </a:defRPr>
            </a:lvl1pPr>
          </a:lstStyle>
          <a:p>
            <a:pPr marL="0" marR="0" lvl="0" indent="0" fontAlgn="auto">
              <a:spcBef>
                <a:spcPct val="20000"/>
              </a:spcBef>
              <a:spcAft>
                <a:spcPts val="0"/>
              </a:spcAft>
              <a:buClrTx/>
              <a:buSzPct val="90000"/>
              <a:buFont typeface="Arial" pitchFamily="34" charset="0"/>
              <a:tabLst/>
            </a:pPr>
            <a:r>
              <a:rPr lang="en-US"/>
              <a:t>Click to edit Master title style</a:t>
            </a:r>
            <a:endParaRPr lang="en-US" dirty="0"/>
          </a:p>
        </p:txBody>
      </p:sp>
      <p:pic>
        <p:nvPicPr>
          <p:cNvPr id="4" name="Picture 2" descr="cropped16x9_code.jpg"/>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6221413" y="0"/>
            <a:ext cx="6215062"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0"/>
          </p:nvPr>
        </p:nvSpPr>
        <p:spPr>
          <a:xfrm>
            <a:off x="274639" y="1668463"/>
            <a:ext cx="5943598" cy="572464"/>
          </a:xfrm>
        </p:spPr>
        <p:txBody>
          <a:bodyPr/>
          <a:lstStyle>
            <a:lvl1pPr marL="0" indent="0">
              <a:buNone/>
              <a:defRPr sz="2800"/>
            </a:lvl1pPr>
          </a:lstStyle>
          <a:p>
            <a:pPr lvl="0"/>
            <a:r>
              <a:rPr lang="en-US"/>
              <a:t>Click to edit Master text styles</a:t>
            </a:r>
          </a:p>
        </p:txBody>
      </p:sp>
    </p:spTree>
    <p:extLst>
      <p:ext uri="{BB962C8B-B14F-4D97-AF65-F5344CB8AC3E}">
        <p14:creationId xmlns:p14="http://schemas.microsoft.com/office/powerpoint/2010/main" val="469334071"/>
      </p:ext>
    </p:extLst>
  </p:cSld>
  <p:clrMapOvr>
    <a:masterClrMapping/>
  </p:clrMapOvr>
  <p:transition>
    <p:fade/>
  </p:transition>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Title &amp; Non-bulleted text Green">
    <p:bg>
      <p:bgPr>
        <a:solidFill>
          <a:srgbClr val="89C40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9" y="296898"/>
            <a:ext cx="5943599" cy="1292662"/>
          </a:xfrm>
        </p:spPr>
        <p:txBody>
          <a:bodyPr/>
          <a:lstStyle>
            <a:lvl1pPr marL="0" indent="0">
              <a:buNone/>
              <a:defRPr sz="3999">
                <a:gradFill>
                  <a:gsLst>
                    <a:gs pos="15000">
                      <a:srgbClr val="1E1E1E"/>
                    </a:gs>
                    <a:gs pos="49000">
                      <a:srgbClr val="1E1E1E"/>
                    </a:gs>
                  </a:gsLst>
                  <a:lin ang="5400000" scaled="0"/>
                </a:gradFill>
              </a:defRPr>
            </a:lvl1pPr>
            <a:lvl2pPr marL="0" indent="0">
              <a:buFontTx/>
              <a:buNone/>
              <a:defRPr sz="2000">
                <a:gradFill>
                  <a:gsLst>
                    <a:gs pos="73750">
                      <a:schemeClr val="bg1"/>
                    </a:gs>
                    <a:gs pos="36000">
                      <a:schemeClr val="bg1"/>
                    </a:gs>
                  </a:gsLst>
                  <a:lin ang="5400000" scaled="0"/>
                </a:gradFill>
              </a:defRPr>
            </a:lvl2pPr>
            <a:lvl3pPr marL="228557" indent="0">
              <a:buNone/>
              <a:defRPr/>
            </a:lvl3pPr>
            <a:lvl4pPr marL="457112" indent="0">
              <a:buNone/>
              <a:defRPr/>
            </a:lvl4pPr>
            <a:lvl5pPr marL="685669" indent="0">
              <a:buNone/>
              <a:defRPr/>
            </a:lvl5pPr>
          </a:lstStyle>
          <a:p>
            <a:pPr lvl="0"/>
            <a:r>
              <a:rPr lang="en-US"/>
              <a:t>Click to edit Master text styles</a:t>
            </a:r>
          </a:p>
        </p:txBody>
      </p:sp>
      <p:pic>
        <p:nvPicPr>
          <p:cNvPr id="4" name="Picture 2" descr="cropped16x9_code.jpg"/>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6221413" y="0"/>
            <a:ext cx="6215062"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Placeholder 7"/>
          <p:cNvSpPr>
            <a:spLocks noGrp="1"/>
          </p:cNvSpPr>
          <p:nvPr>
            <p:ph type="body" sz="quarter" idx="11"/>
          </p:nvPr>
        </p:nvSpPr>
        <p:spPr>
          <a:xfrm>
            <a:off x="274638" y="1668463"/>
            <a:ext cx="5852160" cy="572464"/>
          </a:xfrm>
        </p:spPr>
        <p:txBody>
          <a:bodyPr/>
          <a:lstStyle>
            <a:lvl1pPr marL="0" indent="0">
              <a:buNone/>
              <a:defRPr sz="2800">
                <a:gradFill>
                  <a:gsLst>
                    <a:gs pos="15000">
                      <a:srgbClr val="1E1E1E"/>
                    </a:gs>
                    <a:gs pos="49000">
                      <a:srgbClr val="1E1E1E"/>
                    </a:gs>
                  </a:gsLst>
                  <a:lin ang="5400000" scaled="0"/>
                </a:gradFill>
              </a:defRPr>
            </a:lvl1pPr>
          </a:lstStyle>
          <a:p>
            <a:pPr lvl="0"/>
            <a:r>
              <a:rPr lang="en-US"/>
              <a:t>Click to edit Master text styles</a:t>
            </a:r>
          </a:p>
        </p:txBody>
      </p:sp>
    </p:spTree>
    <p:extLst>
      <p:ext uri="{BB962C8B-B14F-4D97-AF65-F5344CB8AC3E}">
        <p14:creationId xmlns:p14="http://schemas.microsoft.com/office/powerpoint/2010/main" val="2277150947"/>
      </p:ext>
    </p:extLst>
  </p:cSld>
  <p:clrMapOvr>
    <a:masterClrMapping/>
  </p:clrMapOvr>
  <p:transition>
    <p:fade/>
  </p:transition>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Title &amp; Non-bulleted text Alt. Blue">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5943598" cy="1318133"/>
          </a:xfrm>
        </p:spPr>
        <p:txBody>
          <a:bodyPr vert="horz" wrap="square" lIns="146304" tIns="91440" rIns="146304" bIns="91440" rtlCol="0">
            <a:spAutoFit/>
          </a:bodyPr>
          <a:lstStyle>
            <a:lvl1pPr>
              <a:defRPr lang="en-US" sz="3999" spc="0" dirty="0">
                <a:gradFill>
                  <a:gsLst>
                    <a:gs pos="81250">
                      <a:schemeClr val="tx1"/>
                    </a:gs>
                    <a:gs pos="47000">
                      <a:schemeClr val="tx1"/>
                    </a:gs>
                  </a:gsLst>
                  <a:lin ang="5400000" scaled="0"/>
                </a:gradFill>
                <a:cs typeface="+mn-cs"/>
              </a:defRPr>
            </a:lvl1pPr>
          </a:lstStyle>
          <a:p>
            <a:pPr marL="0" marR="0" lvl="0" indent="0" fontAlgn="auto">
              <a:spcBef>
                <a:spcPct val="20000"/>
              </a:spcBef>
              <a:spcAft>
                <a:spcPts val="0"/>
              </a:spcAft>
              <a:buClrTx/>
              <a:buSzPct val="90000"/>
              <a:buFont typeface="Arial" pitchFamily="34" charset="0"/>
              <a:tabLst/>
            </a:pPr>
            <a:r>
              <a:rPr lang="en-US"/>
              <a:t>Click to edit Master title style</a:t>
            </a:r>
            <a:endParaRPr lang="en-US" dirty="0"/>
          </a:p>
        </p:txBody>
      </p:sp>
      <p:sp>
        <p:nvSpPr>
          <p:cNvPr id="5" name="Text Placeholder 4"/>
          <p:cNvSpPr>
            <a:spLocks noGrp="1"/>
          </p:cNvSpPr>
          <p:nvPr>
            <p:ph type="body" sz="quarter" idx="10"/>
          </p:nvPr>
        </p:nvSpPr>
        <p:spPr>
          <a:xfrm>
            <a:off x="274639" y="1668463"/>
            <a:ext cx="5943598" cy="572464"/>
          </a:xfrm>
        </p:spPr>
        <p:txBody>
          <a:bodyPr/>
          <a:lstStyle>
            <a:lvl1pPr marL="0" indent="0">
              <a:buNone/>
              <a:defRPr sz="2800"/>
            </a:lvl1pPr>
          </a:lstStyle>
          <a:p>
            <a:pPr lvl="0"/>
            <a:r>
              <a:rPr lang="en-US"/>
              <a:t>Click to edit Master text styles</a:t>
            </a:r>
          </a:p>
        </p:txBody>
      </p:sp>
    </p:spTree>
    <p:extLst>
      <p:ext uri="{BB962C8B-B14F-4D97-AF65-F5344CB8AC3E}">
        <p14:creationId xmlns:p14="http://schemas.microsoft.com/office/powerpoint/2010/main" val="3656232407"/>
      </p:ext>
    </p:extLst>
  </p:cSld>
  <p:clrMapOvr>
    <a:masterClrMapping/>
  </p:clrMapOvr>
  <p:transition>
    <p:fade/>
  </p:transition>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Title &amp; Non-bulleted text Alt. Grey">
    <p:bg>
      <p:bgPr>
        <a:solidFill>
          <a:srgbClr val="1E1E1E"/>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5943598" cy="1318133"/>
          </a:xfrm>
        </p:spPr>
        <p:txBody>
          <a:bodyPr vert="horz" wrap="square" lIns="146304" tIns="91440" rIns="146304" bIns="91440" rtlCol="0">
            <a:spAutoFit/>
          </a:bodyPr>
          <a:lstStyle>
            <a:lvl1pPr>
              <a:defRPr lang="en-US" sz="3999" spc="0" dirty="0">
                <a:gradFill>
                  <a:gsLst>
                    <a:gs pos="81250">
                      <a:schemeClr val="tx1"/>
                    </a:gs>
                    <a:gs pos="47000">
                      <a:schemeClr val="tx1"/>
                    </a:gs>
                  </a:gsLst>
                  <a:lin ang="5400000" scaled="0"/>
                </a:gradFill>
                <a:cs typeface="+mn-cs"/>
              </a:defRPr>
            </a:lvl1pPr>
          </a:lstStyle>
          <a:p>
            <a:pPr marL="0" marR="0" lvl="0" indent="0" fontAlgn="auto">
              <a:spcBef>
                <a:spcPct val="20000"/>
              </a:spcBef>
              <a:spcAft>
                <a:spcPts val="0"/>
              </a:spcAft>
              <a:buClrTx/>
              <a:buSzPct val="90000"/>
              <a:buFont typeface="Arial" pitchFamily="34" charset="0"/>
              <a:tabLst/>
            </a:pPr>
            <a:r>
              <a:rPr lang="en-US"/>
              <a:t>Click to edit Master title style</a:t>
            </a:r>
            <a:endParaRPr lang="en-US" dirty="0"/>
          </a:p>
        </p:txBody>
      </p:sp>
      <p:sp>
        <p:nvSpPr>
          <p:cNvPr id="5" name="Text Placeholder 4"/>
          <p:cNvSpPr>
            <a:spLocks noGrp="1"/>
          </p:cNvSpPr>
          <p:nvPr>
            <p:ph type="body" sz="quarter" idx="10"/>
          </p:nvPr>
        </p:nvSpPr>
        <p:spPr>
          <a:xfrm>
            <a:off x="274639" y="1668463"/>
            <a:ext cx="5943598" cy="572464"/>
          </a:xfrm>
        </p:spPr>
        <p:txBody>
          <a:bodyPr/>
          <a:lstStyle>
            <a:lvl1pPr marL="0" indent="0">
              <a:buNone/>
              <a:defRPr sz="2800"/>
            </a:lvl1pPr>
          </a:lstStyle>
          <a:p>
            <a:pPr lvl="0"/>
            <a:r>
              <a:rPr lang="en-US"/>
              <a:t>Click to edit Master text styles</a:t>
            </a:r>
          </a:p>
        </p:txBody>
      </p:sp>
    </p:spTree>
    <p:extLst>
      <p:ext uri="{BB962C8B-B14F-4D97-AF65-F5344CB8AC3E}">
        <p14:creationId xmlns:p14="http://schemas.microsoft.com/office/powerpoint/2010/main" val="3974064983"/>
      </p:ext>
    </p:extLst>
  </p:cSld>
  <p:clrMapOvr>
    <a:masterClrMapping/>
  </p:clrMapOvr>
  <p:transition>
    <p:fade/>
  </p:transition>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25170"/>
          </a:xfrm>
        </p:spPr>
        <p:txBody>
          <a:bodyPr>
            <a:spAutoFit/>
          </a:bodyPr>
          <a:lstStyle>
            <a:lvl1pPr marL="0" indent="0">
              <a:buFontTx/>
              <a:buNone/>
              <a:defRPr sz="3599"/>
            </a:lvl1pPr>
            <a:lvl2pPr marL="342834" indent="0">
              <a:buFontTx/>
              <a:buNone/>
              <a:defRPr/>
            </a:lvl2pPr>
            <a:lvl3pPr marL="571390" indent="0">
              <a:buFontTx/>
              <a:buNone/>
              <a:defRPr/>
            </a:lvl3pPr>
            <a:lvl4pPr marL="799946" indent="0">
              <a:buFontTx/>
              <a:buNone/>
              <a:defRPr/>
            </a:lvl4pPr>
            <a:lvl5pPr marL="102850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0149927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30379458"/>
      </p:ext>
    </p:extLst>
  </p:cSld>
  <p:clrMapOvr>
    <a:masterClrMapping/>
  </p:clrMapOvr>
  <p:transition>
    <p:fade/>
  </p:transition>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Title and non-bulleted Content with artwork">
    <p:spTree>
      <p:nvGrpSpPr>
        <p:cNvPr id="1" name=""/>
        <p:cNvGrpSpPr/>
        <p:nvPr/>
      </p:nvGrpSpPr>
      <p:grpSpPr>
        <a:xfrm>
          <a:off x="0" y="0"/>
          <a:ext cx="0" cy="0"/>
          <a:chOff x="0" y="0"/>
          <a:chExt cx="0" cy="0"/>
        </a:xfrm>
      </p:grpSpPr>
      <p:pic>
        <p:nvPicPr>
          <p:cNvPr id="5" name="Picture 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434888"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 Placeholder 3"/>
          <p:cNvSpPr>
            <a:spLocks noGrp="1"/>
          </p:cNvSpPr>
          <p:nvPr>
            <p:ph type="body" sz="quarter" idx="10"/>
          </p:nvPr>
        </p:nvSpPr>
        <p:spPr>
          <a:xfrm>
            <a:off x="274639" y="1212851"/>
            <a:ext cx="11887200" cy="683264"/>
          </a:xfrm>
        </p:spPr>
        <p:txBody>
          <a:bodyPr>
            <a:spAutoFit/>
          </a:bodyPr>
          <a:lstStyle>
            <a:lvl1pPr marL="0" indent="0">
              <a:buFontTx/>
              <a:buNone/>
              <a:defRPr sz="3599"/>
            </a:lvl1pPr>
            <a:lvl2pPr marL="342834" indent="0">
              <a:buFontTx/>
              <a:buNone/>
              <a:defRPr/>
            </a:lvl2pPr>
            <a:lvl3pPr marL="571390" indent="0">
              <a:buFontTx/>
              <a:buNone/>
              <a:defRPr/>
            </a:lvl3pPr>
            <a:lvl4pPr marL="799946" indent="0">
              <a:buFontTx/>
              <a:buNone/>
              <a:defRPr/>
            </a:lvl4pPr>
            <a:lvl5pPr marL="1028503" indent="0">
              <a:buFontTx/>
              <a:buNone/>
              <a:defRPr/>
            </a:lvl5pPr>
          </a:lstStyle>
          <a:p>
            <a:pPr lvl="0"/>
            <a:r>
              <a:rPr lang="en-US"/>
              <a:t>Click to edit Master text styles</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89699815"/>
      </p:ext>
    </p:extLst>
  </p:cSld>
  <p:clrMapOvr>
    <a:masterClrMapping/>
  </p:clrMapOvr>
  <p:transition>
    <p:fade/>
  </p:transition>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25170"/>
          </a:xfrm>
        </p:spPr>
        <p:txBody>
          <a:bodyPr>
            <a:spAutoFit/>
          </a:bodyPr>
          <a:lstStyle>
            <a:lvl1pPr>
              <a:defRPr sz="35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90408255"/>
      </p:ext>
    </p:extLst>
  </p:cSld>
  <p:clrMapOvr>
    <a:masterClrMapping/>
  </p:clrMapOvr>
  <p:transition>
    <p:fade/>
  </p:transition>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838268"/>
      </p:ext>
    </p:extLst>
  </p:cSld>
  <p:clrMapOvr>
    <a:masterClrMapping/>
  </p:clrMapOvr>
  <p:transition>
    <p:fade/>
  </p:transition>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22180277"/>
      </p:ext>
    </p:extLst>
  </p:cSld>
  <p:clrMapOvr>
    <a:masterClrMapping/>
  </p:clrMapOvr>
  <p:transition>
    <p:fade/>
  </p:transition>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Two Column Green Bullet text">
    <p:bg>
      <p:bgPr>
        <a:solidFill>
          <a:srgbClr val="1E1E1E"/>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399973" indent="-399973">
              <a:spcBef>
                <a:spcPts val="1224"/>
              </a:spcBef>
              <a:buClr>
                <a:srgbClr val="89C402"/>
              </a:buClr>
              <a:buSzPct val="100000"/>
              <a:buFont typeface="Wingdings" panose="05000000000000000000" pitchFamily="2" charset="2"/>
              <a:buChar char="ü"/>
              <a:defRPr sz="3199"/>
            </a:lvl1pPr>
            <a:lvl2pPr marL="742807" indent="-342834">
              <a:buClr>
                <a:srgbClr val="89C402"/>
              </a:buClr>
              <a:buSzPct val="100000"/>
              <a:buFont typeface="Wingdings" panose="05000000000000000000" pitchFamily="2" charset="2"/>
              <a:buChar char="ü"/>
              <a:defRPr sz="2400"/>
            </a:lvl2pPr>
            <a:lvl3pPr marL="1028503" indent="-285695">
              <a:buClr>
                <a:srgbClr val="89C402"/>
              </a:buClr>
              <a:buSzPct val="100000"/>
              <a:buFont typeface="Wingdings" panose="05000000000000000000" pitchFamily="2" charset="2"/>
              <a:buChar char="ü"/>
              <a:tabLst/>
              <a:defRPr sz="2000"/>
            </a:lvl3pPr>
            <a:lvl4pPr marL="1257058" indent="-228557">
              <a:buClr>
                <a:srgbClr val="89C402"/>
              </a:buClr>
              <a:buSzPct val="100000"/>
              <a:buFont typeface="Wingdings" panose="05000000000000000000" pitchFamily="2" charset="2"/>
              <a:buChar char="ü"/>
              <a:defRPr lang="en-US" sz="1800" kern="1200" spc="0" baseline="0" dirty="0">
                <a:gradFill>
                  <a:gsLst>
                    <a:gs pos="1250">
                      <a:schemeClr val="tx1"/>
                    </a:gs>
                    <a:gs pos="100000">
                      <a:schemeClr val="tx1"/>
                    </a:gs>
                  </a:gsLst>
                  <a:lin ang="5400000" scaled="0"/>
                </a:gradFill>
                <a:latin typeface="+mn-lt"/>
                <a:ea typeface="+mn-ea"/>
                <a:cs typeface="+mn-cs"/>
              </a:defRPr>
            </a:lvl4pPr>
            <a:lvl5pPr marL="1257058" indent="-228557">
              <a:buClr>
                <a:srgbClr val="89C402"/>
              </a:buClr>
              <a:buSzPct val="100000"/>
              <a:buFont typeface="Wingdings" panose="05000000000000000000" pitchFamily="2" charset="2"/>
              <a:buChar char="ü"/>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3"/>
          <p:cNvSpPr>
            <a:spLocks noGrp="1"/>
          </p:cNvSpPr>
          <p:nvPr>
            <p:ph type="body" sz="quarter" idx="11"/>
          </p:nvPr>
        </p:nvSpPr>
        <p:spPr>
          <a:xfrm>
            <a:off x="6677805" y="1212849"/>
            <a:ext cx="5486399" cy="2425279"/>
          </a:xfrm>
        </p:spPr>
        <p:txBody>
          <a:bodyPr wrap="square">
            <a:spAutoFit/>
          </a:bodyPr>
          <a:lstStyle>
            <a:lvl1pPr marL="399973" indent="-399973">
              <a:spcBef>
                <a:spcPts val="1224"/>
              </a:spcBef>
              <a:buClr>
                <a:srgbClr val="89C402"/>
              </a:buClr>
              <a:buSzPct val="100000"/>
              <a:buFont typeface="Wingdings" panose="05000000000000000000" pitchFamily="2" charset="2"/>
              <a:buChar char="ü"/>
              <a:defRPr sz="3199"/>
            </a:lvl1pPr>
            <a:lvl2pPr marL="742807" indent="-342834">
              <a:buClr>
                <a:srgbClr val="89C402"/>
              </a:buClr>
              <a:buSzPct val="100000"/>
              <a:buFont typeface="Wingdings" panose="05000000000000000000" pitchFamily="2" charset="2"/>
              <a:buChar char="ü"/>
              <a:defRPr sz="2400"/>
            </a:lvl2pPr>
            <a:lvl3pPr marL="1028503" indent="-285695">
              <a:buClr>
                <a:srgbClr val="89C402"/>
              </a:buClr>
              <a:buSzPct val="100000"/>
              <a:buFont typeface="Wingdings" panose="05000000000000000000" pitchFamily="2" charset="2"/>
              <a:buChar char="ü"/>
              <a:tabLst/>
              <a:defRPr sz="2000"/>
            </a:lvl3pPr>
            <a:lvl4pPr marL="1257058" indent="-228557">
              <a:buClr>
                <a:srgbClr val="89C402"/>
              </a:buClr>
              <a:buSzPct val="100000"/>
              <a:buFont typeface="Wingdings" panose="05000000000000000000" pitchFamily="2" charset="2"/>
              <a:buChar char="ü"/>
              <a:defRPr lang="en-US" sz="1800" kern="1200" spc="0" baseline="0" dirty="0">
                <a:gradFill>
                  <a:gsLst>
                    <a:gs pos="1250">
                      <a:schemeClr val="tx1"/>
                    </a:gs>
                    <a:gs pos="100000">
                      <a:schemeClr val="tx1"/>
                    </a:gs>
                  </a:gsLst>
                  <a:lin ang="5400000" scaled="0"/>
                </a:gradFill>
                <a:latin typeface="+mn-lt"/>
                <a:ea typeface="+mn-ea"/>
                <a:cs typeface="+mn-cs"/>
              </a:defRPr>
            </a:lvl4pPr>
            <a:lvl5pPr marL="1257058" indent="-228557">
              <a:buClr>
                <a:srgbClr val="89C402"/>
              </a:buClr>
              <a:buSzPct val="100000"/>
              <a:buFont typeface="Wingdings" panose="05000000000000000000" pitchFamily="2" charset="2"/>
              <a:buChar char="ü"/>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00655902"/>
      </p:ext>
    </p:extLst>
  </p:cSld>
  <p:clrMapOvr>
    <a:masterClrMapping/>
  </p:clrMapOvr>
  <p:transition>
    <p:fade/>
  </p:transition>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91618823"/>
      </p:ext>
    </p:extLst>
  </p:cSld>
  <p:clrMapOvr>
    <a:masterClrMapping/>
  </p:clrMapOvr>
  <p:transition>
    <p:fade/>
  </p:transition>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3"/>
          <p:cNvSpPr>
            <a:spLocks noGrp="1"/>
          </p:cNvSpPr>
          <p:nvPr>
            <p:ph type="body" sz="quarter" idx="10" hasCustomPrompt="1"/>
          </p:nvPr>
        </p:nvSpPr>
        <p:spPr>
          <a:xfrm>
            <a:off x="274639" y="1028409"/>
            <a:ext cx="11887200" cy="572464"/>
          </a:xfrm>
        </p:spPr>
        <p:txBody>
          <a:bodyPr/>
          <a:lstStyle>
            <a:lvl1pPr marL="0" indent="0">
              <a:buFontTx/>
              <a:buNone/>
              <a:defRPr sz="2800" baseline="0"/>
            </a:lvl1pPr>
            <a:lvl2pPr marL="342834" indent="0">
              <a:buFontTx/>
              <a:buNone/>
              <a:defRPr/>
            </a:lvl2pPr>
            <a:lvl3pPr marL="571390" indent="0">
              <a:buFontTx/>
              <a:buNone/>
              <a:defRPr/>
            </a:lvl3pPr>
            <a:lvl4pPr marL="799946" indent="0">
              <a:buFontTx/>
              <a:buNone/>
              <a:defRPr/>
            </a:lvl4pPr>
            <a:lvl5pPr marL="1028503" indent="0">
              <a:buFontTx/>
              <a:buNone/>
              <a:defRPr/>
            </a:lvl5pPr>
          </a:lstStyle>
          <a:p>
            <a:pPr lvl="0"/>
            <a:r>
              <a:rPr lang="en-US" dirty="0"/>
              <a:t>Sub-head, or additional information goes here</a:t>
            </a:r>
          </a:p>
        </p:txBody>
      </p:sp>
    </p:spTree>
    <p:extLst>
      <p:ext uri="{BB962C8B-B14F-4D97-AF65-F5344CB8AC3E}">
        <p14:creationId xmlns:p14="http://schemas.microsoft.com/office/powerpoint/2010/main" val="2314117725"/>
      </p:ext>
    </p:extLst>
  </p:cSld>
  <p:clrMapOvr>
    <a:masterClrMapping/>
  </p:clrMapOvr>
  <p:transition>
    <p:fade/>
  </p:transition>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Title and subhead dark grey">
    <p:bg>
      <p:bgPr>
        <a:solidFill>
          <a:srgbClr val="1E1E1E"/>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3"/>
          <p:cNvSpPr>
            <a:spLocks noGrp="1"/>
          </p:cNvSpPr>
          <p:nvPr>
            <p:ph type="body" sz="quarter" idx="10" hasCustomPrompt="1"/>
          </p:nvPr>
        </p:nvSpPr>
        <p:spPr>
          <a:xfrm>
            <a:off x="274639" y="1028409"/>
            <a:ext cx="11887200" cy="572464"/>
          </a:xfrm>
        </p:spPr>
        <p:txBody>
          <a:bodyPr/>
          <a:lstStyle>
            <a:lvl1pPr marL="0" indent="0">
              <a:buFontTx/>
              <a:buNone/>
              <a:defRPr sz="2800" baseline="0"/>
            </a:lvl1pPr>
            <a:lvl2pPr marL="342834" indent="0">
              <a:buFontTx/>
              <a:buNone/>
              <a:defRPr/>
            </a:lvl2pPr>
            <a:lvl3pPr marL="571390" indent="0">
              <a:buFontTx/>
              <a:buNone/>
              <a:defRPr/>
            </a:lvl3pPr>
            <a:lvl4pPr marL="799946" indent="0">
              <a:buFontTx/>
              <a:buNone/>
              <a:defRPr/>
            </a:lvl4pPr>
            <a:lvl5pPr marL="1028503" indent="0">
              <a:buFontTx/>
              <a:buNone/>
              <a:defRPr/>
            </a:lvl5pPr>
          </a:lstStyle>
          <a:p>
            <a:pPr lvl="0"/>
            <a:r>
              <a:rPr lang="en-US" dirty="0"/>
              <a:t>Sub-head, or additional information goes here</a:t>
            </a:r>
          </a:p>
        </p:txBody>
      </p:sp>
    </p:spTree>
    <p:extLst>
      <p:ext uri="{BB962C8B-B14F-4D97-AF65-F5344CB8AC3E}">
        <p14:creationId xmlns:p14="http://schemas.microsoft.com/office/powerpoint/2010/main" val="397154232"/>
      </p:ext>
    </p:extLst>
  </p:cSld>
  <p:clrMapOvr>
    <a:masterClrMapping/>
  </p:clrMapOvr>
  <p:transition>
    <p:fade/>
  </p:transition>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3954463"/>
            <a:ext cx="10058401" cy="794064"/>
          </a:xfrm>
          <a:noFill/>
        </p:spPr>
        <p:txBody>
          <a:bodyPr lIns="182880" tIns="146304" rIns="182880" bIns="146304">
            <a:sp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7112133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1042339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25612188"/>
      </p:ext>
    </p:extLst>
  </p:cSld>
  <p:clrMapOvr>
    <a:masterClrMapping/>
  </p:clrMapOvr>
  <p:transition>
    <p:fade/>
  </p:transition>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73981286"/>
      </p:ext>
    </p:extLst>
  </p:cSld>
  <p:clrMapOvr>
    <a:masterClrMapping/>
  </p:clrMapOvr>
  <p:transition>
    <p:fade/>
  </p:transition>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36966566"/>
      </p:ext>
    </p:extLst>
  </p:cSld>
  <p:clrMapOvr>
    <a:masterClrMapping/>
  </p:clrMapOvr>
  <p:transition>
    <p:fade/>
  </p:transition>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bg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930268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76250">
                      <a:schemeClr val="tx1"/>
                    </a:gs>
                    <a:gs pos="3100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614439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774551859"/>
      </p:ext>
    </p:extLst>
  </p:cSld>
  <p:clrMapOvr>
    <a:masterClrMapping/>
  </p:clrMapOvr>
  <p:transition>
    <p:fade/>
  </p:transition>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0949139"/>
      </p:ext>
    </p:extLst>
  </p:cSld>
  <p:clrMapOvr>
    <a:masterClrMapping/>
  </p:clrMapOvr>
  <p:transition>
    <p:fade/>
  </p:transition>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56426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1">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80201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Blank Accent Color 3">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58292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43234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3004681"/>
      </p:ext>
    </p:extLst>
  </p:cSld>
  <p:clrMapOvr>
    <a:masterClrMapping/>
  </p:clrMapOvr>
  <p:transition>
    <p:fade/>
  </p:transition>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Developer Code Layout Blue Header">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320320"/>
            <a:ext cx="11889564" cy="917575"/>
          </a:xfrm>
        </p:spPr>
        <p:txBody>
          <a:bodyPr/>
          <a:lstStyle>
            <a:lvl1pPr>
              <a:defRPr baseline="0">
                <a:gradFill>
                  <a:gsLst>
                    <a:gs pos="22500">
                      <a:schemeClr val="bg2"/>
                    </a:gs>
                    <a:gs pos="48000">
                      <a:schemeClr val="bg2"/>
                    </a:gs>
                  </a:gsLst>
                  <a:lin ang="5400000" scaled="0"/>
                </a:gradFill>
              </a:defRPr>
            </a:lvl1pPr>
          </a:lstStyle>
          <a:p>
            <a:r>
              <a:rPr lang="en-US" dirty="0"/>
              <a:t>Slide for developer code</a:t>
            </a: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60545856"/>
      </p:ext>
    </p:extLst>
  </p:cSld>
  <p:clrMapOvr>
    <a:masterClrMapping/>
  </p:clrMapOvr>
  <p:transition>
    <p:fade/>
  </p:transition>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7"/>
            <a:ext cx="11887199"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marL="0" marR="0" lvl="0" indent="0" algn="l" defTabSz="932111"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S PGothic" panose="020B0600070205080204" pitchFamily="34" charset="-128"/>
                <a:cs typeface="Segoe UI" pitchFamily="34" charset="0"/>
              </a:rPr>
              <a:t>© 2015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4169189971"/>
      </p:ext>
    </p:extLst>
  </p:cSld>
  <p:clrMapOvr>
    <a:masterClrMapping/>
  </p:clrMapOvr>
  <p:transition>
    <p:fade/>
  </p:transition>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Appendix Accent Color 3">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Appendix</a:t>
            </a:r>
          </a:p>
        </p:txBody>
      </p:sp>
    </p:spTree>
    <p:extLst>
      <p:ext uri="{BB962C8B-B14F-4D97-AF65-F5344CB8AC3E}">
        <p14:creationId xmlns:p14="http://schemas.microsoft.com/office/powerpoint/2010/main" val="2287301076"/>
      </p:ext>
    </p:extLst>
  </p:cSld>
  <p:clrMapOvr>
    <a:masterClrMapping/>
  </p:clrMapOvr>
  <p:transition>
    <p:fade/>
  </p:transition>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61729417"/>
      </p:ext>
    </p:extLst>
  </p:cSld>
  <p:clrMapOvr>
    <a:masterClrMapping/>
  </p:clrMapOvr>
  <p:transition>
    <p:fade/>
  </p:transition>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9711453"/>
      </p:ext>
    </p:extLst>
  </p:cSld>
  <p:clrMapOvr>
    <a:masterClrMapping/>
  </p:clrMapOvr>
  <p:transition>
    <p:fade/>
  </p:transition>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grpSp>
        <p:nvGrpSpPr>
          <p:cNvPr id="4" name="Group 3"/>
          <p:cNvGrpSpPr>
            <a:grpSpLocks noChangeAspect="1"/>
          </p:cNvGrpSpPr>
          <p:nvPr userDrawn="1"/>
        </p:nvGrpSpPr>
        <p:grpSpPr bwMode="black">
          <a:xfrm>
            <a:off x="472338" y="6251648"/>
            <a:ext cx="1278563" cy="274492"/>
            <a:chOff x="457200" y="1643393"/>
            <a:chExt cx="4492753" cy="964540"/>
          </a:xfrm>
        </p:grpSpPr>
        <p:pic>
          <p:nvPicPr>
            <p:cNvPr id="5" name="Picture 4"/>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S PGothic" panose="020B0600070205080204" pitchFamily="34" charset="-128"/>
                <a:cs typeface="+mn-cs"/>
              </a:endParaRPr>
            </a:p>
          </p:txBody>
        </p:sp>
      </p:grpSp>
    </p:spTree>
    <p:extLst>
      <p:ext uri="{BB962C8B-B14F-4D97-AF65-F5344CB8AC3E}">
        <p14:creationId xmlns:p14="http://schemas.microsoft.com/office/powerpoint/2010/main" val="1527181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557" indent="0">
              <a:buNone/>
              <a:defRPr/>
            </a:lvl3pPr>
            <a:lvl4pPr marL="457112" indent="0">
              <a:buNone/>
              <a:defRPr/>
            </a:lvl4pPr>
            <a:lvl5pPr marL="685669"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7345327"/>
      </p:ext>
    </p:extLst>
  </p:cSld>
  <p:clrMapOvr>
    <a:masterClrMapping/>
  </p:clrMapOvr>
  <p:transition>
    <p:fade/>
  </p:transition>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92881"/>
          </a:xfrm>
        </p:spPr>
        <p:txBody>
          <a:bodyPr>
            <a:spAutoFit/>
          </a:bodyPr>
          <a:lstStyle>
            <a:lvl1pPr>
              <a:defRPr sz="3999"/>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27951087"/>
      </p:ext>
    </p:extLst>
  </p:cSld>
  <p:clrMapOvr>
    <a:masterClrMapping/>
  </p:clrMapOvr>
  <p:transition>
    <p:fade/>
  </p:transition>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11329"/>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436475" cy="7002462"/>
          </a:xfrm>
          <a:prstGeom prst="rect">
            <a:avLst/>
          </a:prstGeom>
        </p:spPr>
      </p:pic>
    </p:spTree>
    <p:extLst>
      <p:ext uri="{BB962C8B-B14F-4D97-AF65-F5344CB8AC3E}">
        <p14:creationId xmlns:p14="http://schemas.microsoft.com/office/powerpoint/2010/main" val="1441066148"/>
      </p:ext>
    </p:extLst>
  </p:cSld>
  <p:clrMapOvr>
    <a:masterClrMapping/>
  </p:clrMapOvr>
  <p:transition>
    <p:fade/>
  </p:transition>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rgbClr val="011329"/>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409" t="62936" r="32593" b="216"/>
          <a:stretch/>
        </p:blipFill>
        <p:spPr>
          <a:xfrm rot="10800000" flipH="1" flipV="1">
            <a:off x="1" y="-7938"/>
            <a:ext cx="12436474" cy="4572001"/>
          </a:xfrm>
          <a:prstGeom prst="rect">
            <a:avLst/>
          </a:prstGeom>
        </p:spPr>
      </p:pic>
      <p:sp>
        <p:nvSpPr>
          <p:cNvPr id="7" name="Rectangle 6"/>
          <p:cNvSpPr/>
          <p:nvPr userDrawn="1"/>
        </p:nvSpPr>
        <p:spPr bwMode="auto">
          <a:xfrm>
            <a:off x="0" y="-7939"/>
            <a:ext cx="12436475" cy="4572002"/>
          </a:xfrm>
          <a:prstGeom prst="rect">
            <a:avLst/>
          </a:prstGeom>
          <a:gradFill flip="none" rotWithShape="1">
            <a:gsLst>
              <a:gs pos="0">
                <a:srgbClr val="011329"/>
              </a:gs>
              <a:gs pos="27000">
                <a:srgbClr val="001B35">
                  <a:alpha val="75000"/>
                </a:srgbClr>
              </a:gs>
              <a:gs pos="100000">
                <a:schemeClr val="bg2">
                  <a:alpha val="70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solidFill>
                <a:srgbClr val="FFFFFF"/>
              </a:solidFill>
              <a:effectLst/>
              <a:uLnTx/>
              <a:uFillTx/>
              <a:latin typeface="Segoe UI Semilight"/>
              <a:ea typeface="Segoe UI" pitchFamily="34" charset="0"/>
              <a:cs typeface="Segoe UI" pitchFamily="34" charset="0"/>
            </a:endParaRPr>
          </a:p>
        </p:txBody>
      </p:sp>
      <p:sp>
        <p:nvSpPr>
          <p:cNvPr id="4" name="Rectangle 3"/>
          <p:cNvSpPr/>
          <p:nvPr userDrawn="1"/>
        </p:nvSpPr>
        <p:spPr bwMode="auto">
          <a:xfrm>
            <a:off x="0" y="4564063"/>
            <a:ext cx="12436475" cy="1752599"/>
          </a:xfrm>
          <a:prstGeom prst="rect">
            <a:avLst/>
          </a:prstGeom>
          <a:solidFill>
            <a:srgbClr val="0113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solidFill>
                <a:srgbClr val="FFFFFF"/>
              </a:solidFill>
              <a:effectLst/>
              <a:uLnTx/>
              <a:uFillTx/>
              <a:latin typeface="Segoe UI Semilight"/>
              <a:ea typeface="Segoe UI" pitchFamily="34" charset="0"/>
              <a:cs typeface="Segoe UI" pitchFamily="34" charset="0"/>
            </a:endParaRPr>
          </a:p>
        </p:txBody>
      </p:sp>
    </p:spTree>
    <p:extLst>
      <p:ext uri="{BB962C8B-B14F-4D97-AF65-F5344CB8AC3E}">
        <p14:creationId xmlns:p14="http://schemas.microsoft.com/office/powerpoint/2010/main" val="1456026281"/>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9152370"/>
      </p:ext>
    </p:extLst>
  </p:cSld>
  <p:clrMapOvr>
    <a:masterClrMapping/>
  </p:clrMapOvr>
  <p:transition>
    <p:fade/>
  </p:transition>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1982081"/>
          </a:xfrm>
        </p:spPr>
        <p:txBody>
          <a:bodyPr wrap="square">
            <a:spAutoFit/>
          </a:bodyPr>
          <a:lstStyle>
            <a:lvl1pPr marL="0" indent="0">
              <a:spcBef>
                <a:spcPts val="1224"/>
              </a:spcBef>
              <a:buClr>
                <a:schemeClr val="tx1"/>
              </a:buClr>
              <a:buFont typeface="Wingdings" pitchFamily="2" charset="2"/>
              <a:buNone/>
              <a:defRPr sz="3199"/>
            </a:lvl1pPr>
            <a:lvl2pPr marL="0" indent="0">
              <a:buNone/>
              <a:defRPr sz="2400"/>
            </a:lvl2pPr>
            <a:lvl3pPr marL="231730" indent="0">
              <a:buNone/>
              <a:tabLst/>
              <a:defRPr sz="2000"/>
            </a:lvl3pPr>
            <a:lvl4pPr marL="460287" indent="0">
              <a:buNone/>
              <a:defRPr/>
            </a:lvl4pPr>
            <a:lvl5pPr marL="68566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50"/>
            <a:ext cx="5486399" cy="1982081"/>
          </a:xfrm>
        </p:spPr>
        <p:txBody>
          <a:bodyPr wrap="square">
            <a:spAutoFit/>
          </a:bodyPr>
          <a:lstStyle>
            <a:lvl1pPr marL="0" indent="0">
              <a:spcBef>
                <a:spcPts val="1224"/>
              </a:spcBef>
              <a:buClr>
                <a:schemeClr val="tx1"/>
              </a:buClr>
              <a:buFont typeface="Wingdings" pitchFamily="2" charset="2"/>
              <a:buNone/>
              <a:defRPr sz="3199"/>
            </a:lvl1pPr>
            <a:lvl2pPr marL="0" indent="0">
              <a:buNone/>
              <a:defRPr sz="2400"/>
            </a:lvl2pPr>
            <a:lvl3pPr marL="231730" indent="0">
              <a:buNone/>
              <a:tabLst/>
              <a:defRPr sz="2000"/>
            </a:lvl3pPr>
            <a:lvl4pPr marL="460287" indent="0">
              <a:buNone/>
              <a:defRPr/>
            </a:lvl4pPr>
            <a:lvl5pPr marL="68566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87642951"/>
      </p:ext>
    </p:extLst>
  </p:cSld>
  <p:clrMapOvr>
    <a:masterClrMapping/>
  </p:clrMapOvr>
  <p:transition>
    <p:fade/>
  </p:transition>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03511654"/>
      </p:ext>
    </p:extLst>
  </p:cSld>
  <p:clrMapOvr>
    <a:masterClrMapping/>
  </p:clrMapOvr>
  <p:transition>
    <p:fade/>
  </p:transition>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961902229"/>
      </p:ext>
    </p:extLst>
  </p:cSld>
  <p:clrMapOvr>
    <a:masterClrMapping/>
  </p:clrMapOvr>
  <p:transition>
    <p:fade/>
  </p:transition>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Title Only - Blu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2037203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Quote slide - Blue">
    <p:bg>
      <p:bgRef idx="1001">
        <a:schemeClr val="bg2"/>
      </p:bgRef>
    </p:bg>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3"/>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33680310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Section Title - Blu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084912"/>
          </a:xfrm>
          <a:noFill/>
        </p:spPr>
        <p:txBody>
          <a:bodyPr tIns="91440" bIns="91440" anchor="t" anchorCtr="0">
            <a:spAutoFit/>
          </a:bodyPr>
          <a:lstStyle>
            <a:lvl1pPr>
              <a:defRPr sz="6499"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616943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0580508"/>
      </p:ext>
    </p:extLst>
  </p:cSld>
  <p:clrMapOvr>
    <a:masterClrMapping/>
  </p:clrMapOvr>
  <p:transition>
    <p:fade/>
  </p:transition>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Blank - Blue">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589876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084912"/>
          </a:xfrm>
          <a:noFill/>
        </p:spPr>
        <p:txBody>
          <a:bodyPr tIns="91440" bIns="91440" anchor="t" anchorCtr="0">
            <a:spAutoFit/>
          </a:bodyPr>
          <a:lstStyle>
            <a:lvl1pPr>
              <a:defRPr lang="en-US" sz="64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4531010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084912"/>
          </a:xfrm>
          <a:noFill/>
        </p:spPr>
        <p:txBody>
          <a:bodyPr tIns="91440" bIns="91440" anchor="t" anchorCtr="0">
            <a:spAutoFit/>
          </a:bodyPr>
          <a:lstStyle>
            <a:lvl1pPr>
              <a:defRPr sz="6499"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spTree>
    <p:extLst>
      <p:ext uri="{BB962C8B-B14F-4D97-AF65-F5344CB8AC3E}">
        <p14:creationId xmlns:p14="http://schemas.microsoft.com/office/powerpoint/2010/main" val="11350453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7846351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637572464"/>
      </p:ext>
    </p:extLst>
  </p:cSld>
  <p:clrMapOvr>
    <a:masterClrMapping/>
  </p:clrMapOvr>
  <p:transition>
    <p:fade/>
  </p:transition>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805458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01.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 y="0"/>
            <a:ext cx="12436474" cy="6994525"/>
          </a:xfrm>
          <a:prstGeom prst="rect">
            <a:avLst/>
          </a:prstGeom>
        </p:spPr>
      </p:pic>
      <p:sp>
        <p:nvSpPr>
          <p:cNvPr id="3" name="Rectangle 2"/>
          <p:cNvSpPr/>
          <p:nvPr userDrawn="1"/>
        </p:nvSpPr>
        <p:spPr bwMode="auto">
          <a:xfrm>
            <a:off x="0" y="1"/>
            <a:ext cx="12436475" cy="6994524"/>
          </a:xfrm>
          <a:prstGeom prst="rect">
            <a:avLst/>
          </a:prstGeom>
          <a:solidFill>
            <a:srgbClr val="000000">
              <a:alpha val="6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Tree>
    <p:extLst>
      <p:ext uri="{BB962C8B-B14F-4D97-AF65-F5344CB8AC3E}">
        <p14:creationId xmlns:p14="http://schemas.microsoft.com/office/powerpoint/2010/main" val="871555933"/>
      </p:ext>
    </p:extLst>
  </p:cSld>
  <p:clrMapOvr>
    <a:masterClrMapping/>
  </p:clrMapOvr>
  <p:transition>
    <p:fade/>
  </p:transition>
</p:sldLayout>
</file>

<file path=ppt/slideLayouts/slideLayout302.xml><?xml version="1.0" encoding="utf-8"?>
<p:sldLayout xmlns:a="http://schemas.openxmlformats.org/drawingml/2006/main" xmlns:r="http://schemas.openxmlformats.org/officeDocument/2006/relationships" xmlns:p="http://schemas.openxmlformats.org/presentationml/2006/main"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0239318"/>
      </p:ext>
    </p:extLst>
  </p:cSld>
  <p:clrMapOvr>
    <a:masterClrMapping/>
  </p:clrMapOvr>
  <p:transition>
    <p:fade/>
  </p:transition>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bwMode="auto">
          <a:xfrm>
            <a:off x="6179185"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pic>
        <p:nvPicPr>
          <p:cNvPr id="9" name="Picture 8" descr="MS-Azure_rgb_Wht.png"/>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sp>
        <p:nvSpPr>
          <p:cNvPr id="6" name="Presenter"/>
          <p:cNvSpPr txBox="1">
            <a:spLocks/>
          </p:cNvSpPr>
          <p:nvPr userDrawn="1"/>
        </p:nvSpPr>
        <p:spPr>
          <a:xfrm>
            <a:off x="6469389" y="5337209"/>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fontAlgn="auto">
              <a:lnSpc>
                <a:spcPts val="3060"/>
              </a:lnSpc>
              <a:spcBef>
                <a:spcPts val="0"/>
              </a:spcBef>
              <a:spcAft>
                <a:spcPts val="1223"/>
              </a:spcAft>
              <a:defRPr/>
            </a:pPr>
            <a:r>
              <a:rPr sz="2244" dirty="0">
                <a:solidFill>
                  <a:srgbClr val="FFFFFF"/>
                </a:solidFill>
              </a:rPr>
              <a:t>Presenter</a:t>
            </a:r>
          </a:p>
        </p:txBody>
      </p:sp>
      <p:sp>
        <p:nvSpPr>
          <p:cNvPr id="10" name="Title"/>
          <p:cNvSpPr>
            <a:spLocks noGrp="1"/>
          </p:cNvSpPr>
          <p:nvPr>
            <p:ph type="title" hasCustomPrompt="1"/>
          </p:nvPr>
        </p:nvSpPr>
        <p:spPr>
          <a:xfrm>
            <a:off x="6491693" y="4348256"/>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4061638416"/>
      </p:ext>
    </p:extLst>
  </p:cSld>
  <p:clrMapOvr>
    <a:masterClrMapping/>
  </p:clrMapOvr>
  <p:transition>
    <p:fade/>
  </p:transition>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userDrawn="1"/>
        </p:nvSpPr>
        <p:spPr bwMode="auto">
          <a:xfrm>
            <a:off x="6179185"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pic>
        <p:nvPicPr>
          <p:cNvPr id="9" name="Azure Light" descr="MS-Azure_rgb_Wht.png"/>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sp>
        <p:nvSpPr>
          <p:cNvPr id="10" name="Title"/>
          <p:cNvSpPr>
            <a:spLocks noGrp="1"/>
          </p:cNvSpPr>
          <p:nvPr>
            <p:ph type="title" hasCustomPrompt="1"/>
          </p:nvPr>
        </p:nvSpPr>
        <p:spPr>
          <a:xfrm>
            <a:off x="6491693" y="4348256"/>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2558844229"/>
      </p:ext>
    </p:extLst>
  </p:cSld>
  <p:clrMapOvr>
    <a:masterClrMapping/>
  </p:clrMapOvr>
  <p:transition>
    <p:fade/>
  </p:transition>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Title Alt">
    <p:spTree>
      <p:nvGrpSpPr>
        <p:cNvPr id="1" name=""/>
        <p:cNvGrpSpPr/>
        <p:nvPr/>
      </p:nvGrpSpPr>
      <p:grpSpPr>
        <a:xfrm>
          <a:off x="0" y="0"/>
          <a:ext cx="0" cy="0"/>
          <a:chOff x="0" y="0"/>
          <a:chExt cx="0" cy="0"/>
        </a:xfrm>
      </p:grpSpPr>
      <p:pic>
        <p:nvPicPr>
          <p:cNvPr id="6" name="Icon" descr="Ones-and-zeroes2.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pic>
        <p:nvPicPr>
          <p:cNvPr id="8" name="Azure Light" descr="MS-Azure_rgb_Wht.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sp>
        <p:nvSpPr>
          <p:cNvPr id="9" name="Title"/>
          <p:cNvSpPr>
            <a:spLocks noGrp="1"/>
          </p:cNvSpPr>
          <p:nvPr>
            <p:ph type="title" hasCustomPrompt="1"/>
          </p:nvPr>
        </p:nvSpPr>
        <p:spPr>
          <a:xfrm>
            <a:off x="0" y="2238460"/>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4196337822"/>
      </p:ext>
    </p:extLst>
  </p:cSld>
  <p:clrMapOvr>
    <a:masterClrMapping/>
  </p:clrMapOvr>
  <p:transition>
    <p:fade/>
  </p:transition>
</p:sldLayout>
</file>

<file path=ppt/slideLayouts/slideLayout306.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0"/>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spTree>
    <p:extLst>
      <p:ext uri="{BB962C8B-B14F-4D97-AF65-F5344CB8AC3E}">
        <p14:creationId xmlns:p14="http://schemas.microsoft.com/office/powerpoint/2010/main" val="2410877008"/>
      </p:ext>
    </p:extLst>
  </p:cSld>
  <p:clrMapOvr>
    <a:masterClrMapping/>
  </p:clrMapOvr>
  <p:transition>
    <p:fade/>
  </p:transition>
</p:sldLayout>
</file>

<file path=ppt/slideLayouts/slideLayout307.xml><?xml version="1.0" encoding="utf-8"?>
<p:sldLayout xmlns:a="http://schemas.openxmlformats.org/drawingml/2006/main" xmlns:r="http://schemas.openxmlformats.org/officeDocument/2006/relationships" xmlns:p="http://schemas.openxmlformats.org/presentationml/2006/main" preserve="1" userDrawn="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spTree>
    <p:extLst>
      <p:ext uri="{BB962C8B-B14F-4D97-AF65-F5344CB8AC3E}">
        <p14:creationId xmlns:p14="http://schemas.microsoft.com/office/powerpoint/2010/main" val="1341184260"/>
      </p:ext>
    </p:extLst>
  </p:cSld>
  <p:clrMapOvr>
    <a:masterClrMapping/>
  </p:clrMapOvr>
  <p:transition>
    <p:fade/>
  </p:transition>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spTree>
    <p:extLst>
      <p:ext uri="{BB962C8B-B14F-4D97-AF65-F5344CB8AC3E}">
        <p14:creationId xmlns:p14="http://schemas.microsoft.com/office/powerpoint/2010/main" val="1524120319"/>
      </p:ext>
    </p:extLst>
  </p:cSld>
  <p:clrMapOvr>
    <a:masterClrMapping/>
  </p:clrMapOvr>
  <p:transition>
    <p:fade/>
  </p:transition>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userDrawn="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1024477" y="6603464"/>
            <a:ext cx="1180710" cy="253036"/>
          </a:xfrm>
          <a:prstGeom prst="rect">
            <a:avLst/>
          </a:prstGeom>
        </p:spPr>
      </p:pic>
      <p:pic>
        <p:nvPicPr>
          <p:cNvPr id="6" name="Azure Dark" descr="MS-Azure_rgb_Blk.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7936007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0" name="Title 1"/>
          <p:cNvSpPr>
            <a:spLocks noGrp="1"/>
          </p:cNvSpPr>
          <p:nvPr>
            <p:ph type="title"/>
          </p:nvPr>
        </p:nvSpPr>
        <p:spPr>
          <a:xfrm>
            <a:off x="274638" y="451802"/>
            <a:ext cx="11888787" cy="653848"/>
          </a:xfrm>
        </p:spPr>
        <p:txBody>
          <a:bodyPr/>
          <a:lstStyle/>
          <a:p>
            <a:pPr algn="ctr"/>
            <a:r>
              <a:rPr lang="en-US" dirty="0">
                <a:solidFill>
                  <a:srgbClr val="00B0F0"/>
                </a:solidFill>
              </a:rPr>
              <a:t>Visual Studio Online</a:t>
            </a:r>
          </a:p>
        </p:txBody>
      </p:sp>
      <p:sp>
        <p:nvSpPr>
          <p:cNvPr id="31" name="Right Arrow 30"/>
          <p:cNvSpPr/>
          <p:nvPr userDrawn="1"/>
        </p:nvSpPr>
        <p:spPr>
          <a:xfrm>
            <a:off x="3299458" y="2346296"/>
            <a:ext cx="1644132" cy="963107"/>
          </a:xfrm>
          <a:prstGeom prst="rightArrow">
            <a:avLst>
              <a:gd name="adj1" fmla="val 50000"/>
              <a:gd name="adj2" fmla="val 73537"/>
            </a:avLst>
          </a:prstGeom>
          <a:solidFill>
            <a:srgbClr val="00BCF2"/>
          </a:solidFill>
          <a:ln w="10795" cap="flat" cmpd="sng" algn="ctr">
            <a:noFill/>
            <a:prstDash val="solid"/>
          </a:ln>
          <a:effectLst/>
        </p:spPr>
        <p:txBody>
          <a:bodyPr rot="0" spcFirstLastPara="0" vertOverflow="overflow" horzOverflow="overflow" vert="horz" wrap="square" lIns="93236" tIns="93236" rIns="93236" bIns="93236" numCol="1" spcCol="0" rtlCol="0" fromWordArt="0" anchor="b" anchorCtr="0" forceAA="0" compatLnSpc="1">
            <a:prstTxWarp prst="textNoShape">
              <a:avLst/>
            </a:prstTxWarp>
            <a:noAutofit/>
          </a:bodyP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1122" b="0" i="0" u="none" strike="noStrike" kern="0" cap="none" spc="0" normalizeH="0" baseline="0" noProof="0" dirty="0" err="1">
              <a:ln>
                <a:noFill/>
              </a:ln>
              <a:solidFill>
                <a:srgbClr val="FFFFFF"/>
              </a:solidFill>
              <a:effectLst/>
              <a:uLnTx/>
              <a:uFillTx/>
              <a:latin typeface="Segoe UI"/>
              <a:ea typeface="+mn-ea"/>
              <a:cs typeface="+mn-cs"/>
            </a:endParaRPr>
          </a:p>
        </p:txBody>
      </p:sp>
      <p:sp>
        <p:nvSpPr>
          <p:cNvPr id="32" name="Right Arrow 31"/>
          <p:cNvSpPr/>
          <p:nvPr userDrawn="1"/>
        </p:nvSpPr>
        <p:spPr>
          <a:xfrm>
            <a:off x="5694343" y="2346296"/>
            <a:ext cx="1679673" cy="963107"/>
          </a:xfrm>
          <a:prstGeom prst="rightArrow">
            <a:avLst>
              <a:gd name="adj1" fmla="val 50000"/>
              <a:gd name="adj2" fmla="val 73537"/>
            </a:avLst>
          </a:prstGeom>
          <a:solidFill>
            <a:srgbClr val="00BCF2"/>
          </a:solidFill>
          <a:ln w="10795" cap="flat" cmpd="sng" algn="ctr">
            <a:noFill/>
            <a:prstDash val="solid"/>
          </a:ln>
          <a:effectLst/>
        </p:spPr>
        <p:txBody>
          <a:bodyPr rot="0" spcFirstLastPara="0" vertOverflow="overflow" horzOverflow="overflow" vert="horz" wrap="square" lIns="93236" tIns="93236" rIns="93236" bIns="93236" numCol="1" spcCol="0" rtlCol="0" fromWordArt="0" anchor="b" anchorCtr="0" forceAA="0" compatLnSpc="1">
            <a:prstTxWarp prst="textNoShape">
              <a:avLst/>
            </a:prstTxWarp>
            <a:noAutofit/>
          </a:bodyP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1122" b="0" i="0" u="none" strike="noStrike" kern="0" cap="none" spc="0" normalizeH="0" baseline="0" noProof="0" dirty="0" err="1">
              <a:ln>
                <a:noFill/>
              </a:ln>
              <a:solidFill>
                <a:srgbClr val="FFFFFF"/>
              </a:solidFill>
              <a:effectLst/>
              <a:uLnTx/>
              <a:uFillTx/>
              <a:latin typeface="Segoe UI"/>
              <a:ea typeface="+mn-ea"/>
              <a:cs typeface="+mn-cs"/>
            </a:endParaRPr>
          </a:p>
        </p:txBody>
      </p:sp>
      <p:sp>
        <p:nvSpPr>
          <p:cNvPr id="33" name="Right Arrow 32"/>
          <p:cNvSpPr/>
          <p:nvPr userDrawn="1"/>
        </p:nvSpPr>
        <p:spPr>
          <a:xfrm>
            <a:off x="8124769" y="2346296"/>
            <a:ext cx="1046405" cy="963107"/>
          </a:xfrm>
          <a:prstGeom prst="rightArrow">
            <a:avLst>
              <a:gd name="adj1" fmla="val 50000"/>
              <a:gd name="adj2" fmla="val 73537"/>
            </a:avLst>
          </a:prstGeom>
          <a:solidFill>
            <a:srgbClr val="00BCF2"/>
          </a:solidFill>
          <a:ln w="10795" cap="flat" cmpd="sng" algn="ctr">
            <a:noFill/>
            <a:prstDash val="solid"/>
          </a:ln>
          <a:effectLst/>
        </p:spPr>
        <p:txBody>
          <a:bodyPr rot="0" spcFirstLastPara="0" vertOverflow="overflow" horzOverflow="overflow" vert="horz" wrap="square" lIns="93236" tIns="93236" rIns="93236" bIns="93236" numCol="1" spcCol="0" rtlCol="0" fromWordArt="0" anchor="b" anchorCtr="0" forceAA="0" compatLnSpc="1">
            <a:prstTxWarp prst="textNoShape">
              <a:avLst/>
            </a:prstTxWarp>
            <a:noAutofit/>
          </a:bodyP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1122" b="0" i="0" u="none" strike="noStrike" kern="0" cap="none" spc="0" normalizeH="0" baseline="0" noProof="0" dirty="0" err="1">
              <a:ln>
                <a:noFill/>
              </a:ln>
              <a:solidFill>
                <a:srgbClr val="FFFFFF"/>
              </a:solidFill>
              <a:effectLst/>
              <a:uLnTx/>
              <a:uFillTx/>
              <a:latin typeface="Segoe UI"/>
              <a:ea typeface="+mn-ea"/>
              <a:cs typeface="+mn-cs"/>
            </a:endParaRPr>
          </a:p>
        </p:txBody>
      </p:sp>
      <p:sp>
        <p:nvSpPr>
          <p:cNvPr id="47" name="TextBox 46"/>
          <p:cNvSpPr txBox="1"/>
          <p:nvPr userDrawn="1"/>
        </p:nvSpPr>
        <p:spPr>
          <a:xfrm>
            <a:off x="1667472" y="1699849"/>
            <a:ext cx="1874059" cy="359137"/>
          </a:xfrm>
          <a:prstGeom prst="rect">
            <a:avLst/>
          </a:prstGeom>
        </p:spPr>
        <p:txBody>
          <a:bodyPr vert="horz" wrap="square" lIns="93236" tIns="93236" rIns="93236" bIns="93236" rtlCol="0" anchor="t">
            <a:noAutofit/>
          </a:bodyPr>
          <a:lstStyle/>
          <a:p>
            <a:pPr marL="237936" marR="0" lvl="0" indent="-237936" algn="ctr" defTabSz="914400" eaLnBrk="1" fontAlgn="auto" latinLnBrk="0" hangingPunct="1">
              <a:lnSpc>
                <a:spcPct val="100000"/>
              </a:lnSpc>
              <a:spcBef>
                <a:spcPts val="0"/>
              </a:spcBef>
              <a:spcAft>
                <a:spcPts val="0"/>
              </a:spcAft>
              <a:buClrTx/>
              <a:buSzTx/>
              <a:buFontTx/>
              <a:buNone/>
              <a:tabLst/>
              <a:defRPr/>
            </a:pPr>
            <a:r>
              <a:rPr kumimoji="0" lang="en-US" sz="1428"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Code Repository</a:t>
            </a:r>
          </a:p>
        </p:txBody>
      </p:sp>
      <p:sp>
        <p:nvSpPr>
          <p:cNvPr id="48" name="TextBox 47"/>
          <p:cNvSpPr txBox="1"/>
          <p:nvPr userDrawn="1"/>
        </p:nvSpPr>
        <p:spPr>
          <a:xfrm>
            <a:off x="3746530" y="1699850"/>
            <a:ext cx="2516673" cy="316661"/>
          </a:xfrm>
          <a:prstGeom prst="rect">
            <a:avLst/>
          </a:prstGeom>
        </p:spPr>
        <p:txBody>
          <a:bodyPr vert="horz" wrap="square" lIns="93236" tIns="93236" rIns="93236" bIns="93236" rtlCol="0" anchor="t">
            <a:noAutofit/>
          </a:bodyPr>
          <a:lstStyle/>
          <a:p>
            <a:pPr marL="237936" marR="0" lvl="0" indent="-237936" algn="ctr" defTabSz="914400" eaLnBrk="1" fontAlgn="auto" latinLnBrk="0" hangingPunct="1">
              <a:lnSpc>
                <a:spcPct val="100000"/>
              </a:lnSpc>
              <a:spcBef>
                <a:spcPts val="0"/>
              </a:spcBef>
              <a:spcAft>
                <a:spcPts val="0"/>
              </a:spcAft>
              <a:buClrTx/>
              <a:buSzTx/>
              <a:buFontTx/>
              <a:buNone/>
              <a:tabLst/>
              <a:defRPr/>
            </a:pPr>
            <a:r>
              <a:rPr kumimoji="0" lang="en-US" sz="1428"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Build + Deploy</a:t>
            </a:r>
          </a:p>
        </p:txBody>
      </p:sp>
      <p:sp>
        <p:nvSpPr>
          <p:cNvPr id="49" name="TextBox 48"/>
          <p:cNvSpPr txBox="1"/>
          <p:nvPr userDrawn="1"/>
        </p:nvSpPr>
        <p:spPr>
          <a:xfrm>
            <a:off x="6429046" y="1699849"/>
            <a:ext cx="1874059" cy="359137"/>
          </a:xfrm>
          <a:prstGeom prst="rect">
            <a:avLst/>
          </a:prstGeom>
        </p:spPr>
        <p:txBody>
          <a:bodyPr vert="horz" wrap="square" lIns="93236" tIns="93236" rIns="93236" bIns="93236" rtlCol="0" anchor="t">
            <a:noAutofit/>
          </a:bodyPr>
          <a:lstStyle/>
          <a:p>
            <a:pPr marL="237936" marR="0" lvl="0" indent="-237936" algn="ctr" defTabSz="914400" eaLnBrk="1" fontAlgn="auto" latinLnBrk="0" hangingPunct="1">
              <a:lnSpc>
                <a:spcPct val="100000"/>
              </a:lnSpc>
              <a:spcBef>
                <a:spcPts val="0"/>
              </a:spcBef>
              <a:spcAft>
                <a:spcPts val="0"/>
              </a:spcAft>
              <a:buClrTx/>
              <a:buSzTx/>
              <a:buFontTx/>
              <a:buNone/>
              <a:tabLst/>
              <a:defRPr/>
            </a:pPr>
            <a:r>
              <a:rPr kumimoji="0" lang="en-US" sz="1428"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Load Testing</a:t>
            </a:r>
          </a:p>
        </p:txBody>
      </p:sp>
      <p:sp>
        <p:nvSpPr>
          <p:cNvPr id="50" name="TextBox 49"/>
          <p:cNvSpPr txBox="1"/>
          <p:nvPr userDrawn="1"/>
        </p:nvSpPr>
        <p:spPr>
          <a:xfrm>
            <a:off x="9001843" y="1699850"/>
            <a:ext cx="2089513" cy="386907"/>
          </a:xfrm>
          <a:prstGeom prst="rect">
            <a:avLst/>
          </a:prstGeom>
        </p:spPr>
        <p:txBody>
          <a:bodyPr vert="horz" wrap="square" lIns="93236" tIns="93236" rIns="93236" bIns="93236" rtlCol="0" anchor="t">
            <a:noAutofit/>
          </a:bodyPr>
          <a:lstStyle/>
          <a:p>
            <a:pPr marL="237936" marR="0" lvl="0" indent="-237936" algn="ctr" defTabSz="914400" eaLnBrk="1" fontAlgn="auto" latinLnBrk="0" hangingPunct="1">
              <a:lnSpc>
                <a:spcPct val="100000"/>
              </a:lnSpc>
              <a:spcBef>
                <a:spcPts val="0"/>
              </a:spcBef>
              <a:spcAft>
                <a:spcPts val="0"/>
              </a:spcAft>
              <a:buClrTx/>
              <a:buSzTx/>
              <a:buFontTx/>
              <a:buNone/>
              <a:tabLst/>
              <a:defRPr/>
            </a:pPr>
            <a:r>
              <a:rPr kumimoji="0" lang="en-US" sz="1428"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Release Management</a:t>
            </a:r>
          </a:p>
        </p:txBody>
      </p:sp>
      <p:sp>
        <p:nvSpPr>
          <p:cNvPr id="51" name="Rounded Rectangle 50"/>
          <p:cNvSpPr/>
          <p:nvPr userDrawn="1"/>
        </p:nvSpPr>
        <p:spPr>
          <a:xfrm>
            <a:off x="1825038" y="2130813"/>
            <a:ext cx="1513663" cy="1508374"/>
          </a:xfrm>
          <a:prstGeom prst="roundRect">
            <a:avLst>
              <a:gd name="adj" fmla="val 5783"/>
            </a:avLst>
          </a:prstGeom>
          <a:solidFill>
            <a:srgbClr val="0070C0"/>
          </a:solidFill>
          <a:ln w="28575" cap="flat" cmpd="sng" algn="ctr">
            <a:solidFill>
              <a:srgbClr val="FFFFFF"/>
            </a:solidFill>
            <a:prstDash val="solid"/>
          </a:ln>
          <a:effectLst/>
        </p:spPr>
        <p:txBody>
          <a:bodyPr rot="0" spcFirstLastPara="0" vertOverflow="overflow" horzOverflow="overflow" vert="horz" wrap="square" lIns="93236" tIns="93236" rIns="93236" bIns="93236" numCol="1" spcCol="0" rtlCol="0" fromWordArt="0" anchor="b" anchorCtr="0" forceAA="0" compatLnSpc="1">
            <a:prstTxWarp prst="textNoShape">
              <a:avLst/>
            </a:prstTxWarp>
            <a:noAutofit/>
          </a:bodyP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1122" b="0" i="0" u="none" strike="noStrike" kern="0" cap="none" spc="0" normalizeH="0" baseline="0" noProof="0" dirty="0" err="1">
              <a:ln>
                <a:noFill/>
              </a:ln>
              <a:solidFill>
                <a:srgbClr val="FFFFFF"/>
              </a:solidFill>
              <a:effectLst/>
              <a:uLnTx/>
              <a:uFillTx/>
              <a:latin typeface="Segoe UI"/>
              <a:ea typeface="+mn-ea"/>
              <a:cs typeface="+mn-cs"/>
            </a:endParaRPr>
          </a:p>
        </p:txBody>
      </p:sp>
      <p:sp>
        <p:nvSpPr>
          <p:cNvPr id="52" name="Rounded Rectangle 51"/>
          <p:cNvSpPr/>
          <p:nvPr userDrawn="1"/>
        </p:nvSpPr>
        <p:spPr>
          <a:xfrm>
            <a:off x="4238853" y="2130813"/>
            <a:ext cx="1513663" cy="1508374"/>
          </a:xfrm>
          <a:prstGeom prst="roundRect">
            <a:avLst>
              <a:gd name="adj" fmla="val 5783"/>
            </a:avLst>
          </a:prstGeom>
          <a:solidFill>
            <a:srgbClr val="0070C0"/>
          </a:solidFill>
          <a:ln w="28575" cap="flat" cmpd="sng" algn="ctr">
            <a:solidFill>
              <a:srgbClr val="FFFFFF"/>
            </a:solidFill>
            <a:prstDash val="solid"/>
          </a:ln>
          <a:effectLst/>
        </p:spPr>
        <p:txBody>
          <a:bodyPr rot="0" spcFirstLastPara="0" vertOverflow="overflow" horzOverflow="overflow" vert="horz" wrap="square" lIns="93236" tIns="93236" rIns="93236" bIns="93236" numCol="1" spcCol="0" rtlCol="0" fromWordArt="0" anchor="b" anchorCtr="0" forceAA="0" compatLnSpc="1">
            <a:prstTxWarp prst="textNoShape">
              <a:avLst/>
            </a:prstTxWarp>
            <a:noAutofit/>
          </a:bodyP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1122" b="0" i="0" u="none" strike="noStrike" kern="0" cap="none" spc="0" normalizeH="0" baseline="0" noProof="0" dirty="0" err="1">
              <a:ln>
                <a:noFill/>
              </a:ln>
              <a:solidFill>
                <a:srgbClr val="FFFFFF"/>
              </a:solidFill>
              <a:effectLst/>
              <a:uLnTx/>
              <a:uFillTx/>
              <a:latin typeface="Segoe UI"/>
              <a:ea typeface="+mn-ea"/>
              <a:cs typeface="+mn-cs"/>
            </a:endParaRPr>
          </a:p>
        </p:txBody>
      </p:sp>
      <p:sp>
        <p:nvSpPr>
          <p:cNvPr id="53" name="Rounded Rectangle 52"/>
          <p:cNvSpPr/>
          <p:nvPr userDrawn="1"/>
        </p:nvSpPr>
        <p:spPr>
          <a:xfrm>
            <a:off x="6652669" y="2130813"/>
            <a:ext cx="1513663" cy="1508374"/>
          </a:xfrm>
          <a:prstGeom prst="roundRect">
            <a:avLst>
              <a:gd name="adj" fmla="val 5783"/>
            </a:avLst>
          </a:prstGeom>
          <a:solidFill>
            <a:srgbClr val="0070C0"/>
          </a:solidFill>
          <a:ln w="28575" cap="flat" cmpd="sng" algn="ctr">
            <a:solidFill>
              <a:srgbClr val="FFFFFF"/>
            </a:solidFill>
            <a:prstDash val="solid"/>
          </a:ln>
          <a:effectLst/>
        </p:spPr>
        <p:txBody>
          <a:bodyPr rot="0" spcFirstLastPara="0" vertOverflow="overflow" horzOverflow="overflow" vert="horz" wrap="square" lIns="93236" tIns="93236" rIns="93236" bIns="93236"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22" b="0" i="0" u="none" strike="noStrike" kern="0" cap="none" spc="0" normalizeH="0" baseline="0" noProof="0" dirty="0">
              <a:ln>
                <a:noFill/>
              </a:ln>
              <a:solidFill>
                <a:srgbClr val="FFFFFF"/>
              </a:solidFill>
              <a:effectLst/>
              <a:uLnTx/>
              <a:uFillTx/>
              <a:latin typeface="Segoe UI"/>
              <a:ea typeface="+mn-ea"/>
              <a:cs typeface="+mn-cs"/>
            </a:endParaRPr>
          </a:p>
        </p:txBody>
      </p:sp>
      <p:sp>
        <p:nvSpPr>
          <p:cNvPr id="54" name="Bent Arrow 53"/>
          <p:cNvSpPr/>
          <p:nvPr userDrawn="1"/>
        </p:nvSpPr>
        <p:spPr>
          <a:xfrm rot="10800000">
            <a:off x="4177496" y="4080072"/>
            <a:ext cx="6243303" cy="1802338"/>
          </a:xfrm>
          <a:prstGeom prst="bentArrow">
            <a:avLst>
              <a:gd name="adj1" fmla="val 4873"/>
              <a:gd name="adj2" fmla="val 8600"/>
              <a:gd name="adj3" fmla="val 13322"/>
              <a:gd name="adj4" fmla="val 2947"/>
            </a:avLst>
          </a:prstGeom>
          <a:solidFill>
            <a:srgbClr val="00B0F0"/>
          </a:solidFill>
          <a:ln w="10795" cap="flat" cmpd="sng" algn="ctr">
            <a:noFill/>
            <a:prstDash val="solid"/>
          </a:ln>
          <a:effectLst/>
        </p:spPr>
        <p:txBody>
          <a:bodyPr rot="0" spcFirstLastPara="0" vertOverflow="overflow" horzOverflow="overflow" vert="horz" wrap="square" lIns="93236" tIns="93236" rIns="93236" bIns="93236" numCol="1" spcCol="0" rtlCol="0" fromWordArt="0" anchor="b" anchorCtr="0" forceAA="0" compatLnSpc="1">
            <a:prstTxWarp prst="textNoShape">
              <a:avLst/>
            </a:prstTxWarp>
            <a:noAutofit/>
          </a:bodyP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1122" b="0" i="0" u="none" strike="noStrike" kern="0" cap="none" spc="0" normalizeH="0" baseline="0" noProof="0" dirty="0" err="1">
              <a:ln>
                <a:noFill/>
              </a:ln>
              <a:solidFill>
                <a:srgbClr val="FFFFFF"/>
              </a:solidFill>
              <a:effectLst/>
              <a:uLnTx/>
              <a:uFillTx/>
              <a:latin typeface="Segoe UI"/>
              <a:ea typeface="+mn-ea"/>
              <a:cs typeface="+mn-cs"/>
            </a:endParaRPr>
          </a:p>
        </p:txBody>
      </p:sp>
      <p:pic>
        <p:nvPicPr>
          <p:cNvPr id="55" name="Picture 54"/>
          <p:cNvPicPr>
            <a:picLocks noChangeAspect="1"/>
          </p:cNvPicPr>
          <p:nvPr userDrawn="1"/>
        </p:nvPicPr>
        <p:blipFill>
          <a:blip r:embed="rId2"/>
          <a:stretch>
            <a:fillRect/>
          </a:stretch>
        </p:blipFill>
        <p:spPr>
          <a:xfrm>
            <a:off x="6243539" y="4722576"/>
            <a:ext cx="2111216" cy="1536581"/>
          </a:xfrm>
          <a:prstGeom prst="rect">
            <a:avLst/>
          </a:prstGeom>
        </p:spPr>
      </p:pic>
      <p:pic>
        <p:nvPicPr>
          <p:cNvPr id="56" name="Picture 55"/>
          <p:cNvPicPr>
            <a:picLocks noChangeAspect="1"/>
          </p:cNvPicPr>
          <p:nvPr userDrawn="1"/>
        </p:nvPicPr>
        <p:blipFill>
          <a:blip r:embed="rId3"/>
          <a:stretch>
            <a:fillRect/>
          </a:stretch>
        </p:blipFill>
        <p:spPr>
          <a:xfrm>
            <a:off x="4418768" y="2398268"/>
            <a:ext cx="1153268" cy="963199"/>
          </a:xfrm>
          <a:prstGeom prst="rect">
            <a:avLst/>
          </a:prstGeom>
        </p:spPr>
      </p:pic>
      <p:grpSp>
        <p:nvGrpSpPr>
          <p:cNvPr id="57" name="Group 56"/>
          <p:cNvGrpSpPr/>
          <p:nvPr userDrawn="1"/>
        </p:nvGrpSpPr>
        <p:grpSpPr>
          <a:xfrm>
            <a:off x="1897424" y="2452894"/>
            <a:ext cx="1046848" cy="1137880"/>
            <a:chOff x="1523922" y="2094289"/>
            <a:chExt cx="1106696" cy="1207151"/>
          </a:xfrm>
        </p:grpSpPr>
        <p:pic>
          <p:nvPicPr>
            <p:cNvPr id="58" name="Picture 57"/>
            <p:cNvPicPr>
              <a:picLocks noChangeAspect="1"/>
            </p:cNvPicPr>
            <p:nvPr/>
          </p:nvPicPr>
          <p:blipFill>
            <a:blip r:embed="rId4"/>
            <a:stretch>
              <a:fillRect/>
            </a:stretch>
          </p:blipFill>
          <p:spPr>
            <a:xfrm>
              <a:off x="1523922" y="2666999"/>
              <a:ext cx="455690" cy="634441"/>
            </a:xfrm>
            <a:prstGeom prst="rect">
              <a:avLst/>
            </a:prstGeom>
          </p:spPr>
        </p:pic>
        <p:pic>
          <p:nvPicPr>
            <p:cNvPr id="59" name="Picture 58"/>
            <p:cNvPicPr>
              <a:picLocks noChangeAspect="1"/>
            </p:cNvPicPr>
            <p:nvPr/>
          </p:nvPicPr>
          <p:blipFill>
            <a:blip r:embed="rId5"/>
            <a:stretch>
              <a:fillRect/>
            </a:stretch>
          </p:blipFill>
          <p:spPr>
            <a:xfrm>
              <a:off x="1903412" y="2094289"/>
              <a:ext cx="727206" cy="725111"/>
            </a:xfrm>
            <a:prstGeom prst="rect">
              <a:avLst/>
            </a:prstGeom>
          </p:spPr>
        </p:pic>
      </p:grpSp>
      <p:sp>
        <p:nvSpPr>
          <p:cNvPr id="60" name="TextBox 59"/>
          <p:cNvSpPr txBox="1"/>
          <p:nvPr userDrawn="1"/>
        </p:nvSpPr>
        <p:spPr>
          <a:xfrm>
            <a:off x="5732058" y="6259158"/>
            <a:ext cx="3354881" cy="674531"/>
          </a:xfrm>
          <a:prstGeom prst="rect">
            <a:avLst/>
          </a:prstGeom>
        </p:spPr>
        <p:txBody>
          <a:bodyPr vert="horz" wrap="square" lIns="93236" tIns="93236" rIns="93236" bIns="93236" rtlCol="0" anchor="t">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28"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Application Insights and Hockey App</a:t>
            </a:r>
          </a:p>
        </p:txBody>
      </p:sp>
      <p:pic>
        <p:nvPicPr>
          <p:cNvPr id="62" name="Picture 61"/>
          <p:cNvPicPr>
            <a:picLocks noChangeAspect="1"/>
          </p:cNvPicPr>
          <p:nvPr userDrawn="1"/>
        </p:nvPicPr>
        <p:blipFill>
          <a:blip r:embed="rId6"/>
          <a:stretch>
            <a:fillRect/>
          </a:stretch>
        </p:blipFill>
        <p:spPr>
          <a:xfrm>
            <a:off x="9308702" y="3956486"/>
            <a:ext cx="1952976" cy="1207498"/>
          </a:xfrm>
          <a:prstGeom prst="rect">
            <a:avLst/>
          </a:prstGeom>
        </p:spPr>
      </p:pic>
      <p:sp>
        <p:nvSpPr>
          <p:cNvPr id="63" name="Rounded Rectangle 62"/>
          <p:cNvSpPr/>
          <p:nvPr userDrawn="1"/>
        </p:nvSpPr>
        <p:spPr>
          <a:xfrm>
            <a:off x="9303271" y="2130813"/>
            <a:ext cx="1513663" cy="1508374"/>
          </a:xfrm>
          <a:prstGeom prst="roundRect">
            <a:avLst>
              <a:gd name="adj" fmla="val 5783"/>
            </a:avLst>
          </a:prstGeom>
          <a:solidFill>
            <a:srgbClr val="0070C0"/>
          </a:solidFill>
          <a:ln w="28575" cap="flat" cmpd="sng" algn="ctr">
            <a:solidFill>
              <a:srgbClr val="FFFFFF"/>
            </a:solidFill>
            <a:prstDash val="solid"/>
          </a:ln>
          <a:effectLst/>
        </p:spPr>
        <p:txBody>
          <a:bodyPr rot="0" spcFirstLastPara="0" vertOverflow="overflow" horzOverflow="overflow" vert="horz" wrap="square" lIns="93236" tIns="93236" rIns="93236" bIns="93236" numCol="1" spcCol="0" rtlCol="0" fromWordArt="0" anchor="b" anchorCtr="0" forceAA="0" compatLnSpc="1">
            <a:prstTxWarp prst="textNoShape">
              <a:avLst/>
            </a:prstTxWarp>
            <a:noAutofit/>
          </a:bodyP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1122" b="0" i="0" u="none" strike="noStrike" kern="0" cap="none" spc="0" normalizeH="0" baseline="0" noProof="0" dirty="0" err="1">
              <a:ln>
                <a:noFill/>
              </a:ln>
              <a:solidFill>
                <a:srgbClr val="FFFFFF"/>
              </a:solidFill>
              <a:effectLst/>
              <a:uLnTx/>
              <a:uFillTx/>
              <a:latin typeface="Segoe UI"/>
              <a:ea typeface="+mn-ea"/>
              <a:cs typeface="+mn-cs"/>
            </a:endParaRPr>
          </a:p>
        </p:txBody>
      </p:sp>
      <p:sp>
        <p:nvSpPr>
          <p:cNvPr id="64" name="TextBox 63"/>
          <p:cNvSpPr txBox="1"/>
          <p:nvPr userDrawn="1"/>
        </p:nvSpPr>
        <p:spPr>
          <a:xfrm>
            <a:off x="9751816" y="4365425"/>
            <a:ext cx="114595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B0F0"/>
                </a:solidFill>
              </a:rPr>
              <a:t>Azure</a:t>
            </a:r>
          </a:p>
        </p:txBody>
      </p:sp>
      <p:pic>
        <p:nvPicPr>
          <p:cNvPr id="65" name="Picture 64"/>
          <p:cNvPicPr>
            <a:picLocks noChangeAspect="1"/>
          </p:cNvPicPr>
          <p:nvPr userDrawn="1"/>
        </p:nvPicPr>
        <p:blipFill>
          <a:blip r:embed="rId7"/>
          <a:stretch>
            <a:fillRect/>
          </a:stretch>
        </p:blipFill>
        <p:spPr>
          <a:xfrm>
            <a:off x="9660024" y="2540405"/>
            <a:ext cx="800153" cy="622594"/>
          </a:xfrm>
          <a:prstGeom prst="rect">
            <a:avLst/>
          </a:prstGeom>
        </p:spPr>
      </p:pic>
      <p:cxnSp>
        <p:nvCxnSpPr>
          <p:cNvPr id="66" name="Straight Arrow Connector 65"/>
          <p:cNvCxnSpPr/>
          <p:nvPr userDrawn="1"/>
        </p:nvCxnSpPr>
        <p:spPr>
          <a:xfrm flipV="1">
            <a:off x="2573418" y="3843338"/>
            <a:ext cx="0" cy="1512064"/>
          </a:xfrm>
          <a:prstGeom prst="straightConnector1">
            <a:avLst/>
          </a:prstGeom>
          <a:ln>
            <a:solidFill>
              <a:schemeClr val="tx1"/>
            </a:solidFill>
            <a:headEnd type="oval"/>
            <a:tailEnd type="triangle"/>
          </a:ln>
        </p:spPr>
        <p:style>
          <a:lnRef idx="1">
            <a:schemeClr val="accent1"/>
          </a:lnRef>
          <a:fillRef idx="0">
            <a:schemeClr val="accent1"/>
          </a:fillRef>
          <a:effectRef idx="0">
            <a:schemeClr val="accent1"/>
          </a:effectRef>
          <a:fontRef idx="minor">
            <a:schemeClr val="tx1"/>
          </a:fontRef>
        </p:style>
      </p:cxnSp>
      <p:pic>
        <p:nvPicPr>
          <p:cNvPr id="70" name="Picture 69"/>
          <p:cNvPicPr>
            <a:picLocks noChangeAspect="1"/>
          </p:cNvPicPr>
          <p:nvPr userDrawn="1"/>
        </p:nvPicPr>
        <p:blipFill>
          <a:blip r:embed="rId8"/>
          <a:stretch>
            <a:fillRect/>
          </a:stretch>
        </p:blipFill>
        <p:spPr>
          <a:xfrm>
            <a:off x="6890173" y="2378506"/>
            <a:ext cx="1004704" cy="1002724"/>
          </a:xfrm>
          <a:prstGeom prst="rect">
            <a:avLst/>
          </a:prstGeom>
        </p:spPr>
      </p:pic>
      <p:pic>
        <p:nvPicPr>
          <p:cNvPr id="28" name="Picture 27"/>
          <p:cNvPicPr>
            <a:picLocks noChangeAspect="1"/>
          </p:cNvPicPr>
          <p:nvPr userDrawn="1"/>
        </p:nvPicPr>
        <p:blipFill>
          <a:blip r:embed="rId9"/>
          <a:stretch>
            <a:fillRect/>
          </a:stretch>
        </p:blipFill>
        <p:spPr>
          <a:xfrm>
            <a:off x="1163375" y="5277421"/>
            <a:ext cx="2802908" cy="1808136"/>
          </a:xfrm>
          <a:prstGeom prst="rect">
            <a:avLst/>
          </a:prstGeom>
        </p:spPr>
      </p:pic>
    </p:spTree>
    <p:extLst>
      <p:ext uri="{BB962C8B-B14F-4D97-AF65-F5344CB8AC3E}">
        <p14:creationId xmlns:p14="http://schemas.microsoft.com/office/powerpoint/2010/main" val="3700681708"/>
      </p:ext>
    </p:extLst>
  </p:cSld>
  <p:clrMapOvr>
    <a:masterClrMapping/>
  </p:clrMapOvr>
  <p:transition>
    <p:fade/>
  </p:transition>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userDrawn="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pic>
        <p:nvPicPr>
          <p:cNvPr id="7" name="Logo" descr="MS Logo White.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1021998" y="6597007"/>
            <a:ext cx="1192461" cy="255555"/>
          </a:xfrm>
          <a:prstGeom prst="rect">
            <a:avLst/>
          </a:prstGeom>
        </p:spPr>
      </p:pic>
    </p:spTree>
    <p:extLst>
      <p:ext uri="{BB962C8B-B14F-4D97-AF65-F5344CB8AC3E}">
        <p14:creationId xmlns:p14="http://schemas.microsoft.com/office/powerpoint/2010/main" val="3312841504"/>
      </p:ext>
    </p:extLst>
  </p:cSld>
  <p:clrMapOvr>
    <a:masterClrMapping/>
  </p:clrMapOvr>
  <p:transition>
    <p:fade/>
  </p:transition>
</p:sldLayout>
</file>

<file path=ppt/slideLayouts/slideLayout311.xml><?xml version="1.0" encoding="utf-8"?>
<p:sldLayout xmlns:a="http://schemas.openxmlformats.org/drawingml/2006/main" xmlns:r="http://schemas.openxmlformats.org/officeDocument/2006/relationships" xmlns:p="http://schemas.openxmlformats.org/presentationml/2006/main" preserve="1" userDrawn="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pic>
        <p:nvPicPr>
          <p:cNvPr id="6" name="Logo" descr="MS Logo White.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1021998" y="6597007"/>
            <a:ext cx="1192461" cy="255555"/>
          </a:xfrm>
          <a:prstGeom prst="rect">
            <a:avLst/>
          </a:prstGeom>
        </p:spPr>
      </p:pic>
    </p:spTree>
    <p:extLst>
      <p:ext uri="{BB962C8B-B14F-4D97-AF65-F5344CB8AC3E}">
        <p14:creationId xmlns:p14="http://schemas.microsoft.com/office/powerpoint/2010/main" val="1387715446"/>
      </p:ext>
    </p:extLst>
  </p:cSld>
  <p:clrMapOvr>
    <a:masterClrMapping/>
  </p:clrMapOvr>
  <p:transition>
    <p:fade/>
  </p:transition>
</p:sldLayout>
</file>

<file path=ppt/slideLayouts/slideLayout312.xml><?xml version="1.0" encoding="utf-8"?>
<p:sldLayout xmlns:a="http://schemas.openxmlformats.org/drawingml/2006/main" xmlns:r="http://schemas.openxmlformats.org/officeDocument/2006/relationships" xmlns:p="http://schemas.openxmlformats.org/presentationml/2006/main" preserve="1" userDrawn="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pic>
        <p:nvPicPr>
          <p:cNvPr id="6" name="Logo" descr="MS Logo White.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1021998" y="6597007"/>
            <a:ext cx="1192461" cy="255555"/>
          </a:xfrm>
          <a:prstGeom prst="rect">
            <a:avLst/>
          </a:prstGeom>
        </p:spPr>
      </p:pic>
    </p:spTree>
    <p:extLst>
      <p:ext uri="{BB962C8B-B14F-4D97-AF65-F5344CB8AC3E}">
        <p14:creationId xmlns:p14="http://schemas.microsoft.com/office/powerpoint/2010/main" val="1758434766"/>
      </p:ext>
    </p:extLst>
  </p:cSld>
  <p:clrMapOvr>
    <a:masterClrMapping/>
  </p:clrMapOvr>
  <p:transition>
    <p:fade/>
  </p:transition>
</p:sldLayout>
</file>

<file path=ppt/slideLayouts/slideLayout313.xml><?xml version="1.0" encoding="utf-8"?>
<p:sldLayout xmlns:a="http://schemas.openxmlformats.org/drawingml/2006/main" xmlns:r="http://schemas.openxmlformats.org/officeDocument/2006/relationships" xmlns:p="http://schemas.openxmlformats.org/presentationml/2006/main" preserve="1" userDrawn="1">
  <p:cSld name="Headline and Content">
    <p:spTree>
      <p:nvGrpSpPr>
        <p:cNvPr id="1" name=""/>
        <p:cNvGrpSpPr/>
        <p:nvPr/>
      </p:nvGrpSpPr>
      <p:grpSpPr>
        <a:xfrm>
          <a:off x="0" y="0"/>
          <a:ext cx="0" cy="0"/>
          <a:chOff x="0" y="0"/>
          <a:chExt cx="0" cy="0"/>
        </a:xfrm>
      </p:grpSpPr>
      <p:sp>
        <p:nvSpPr>
          <p:cNvPr id="3" name="White Background"/>
          <p:cNvSpPr/>
          <p:nvPr userDrawn="1"/>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1024477" y="6603464"/>
            <a:ext cx="1180710" cy="253036"/>
          </a:xfrm>
          <a:prstGeom prst="rect">
            <a:avLst/>
          </a:prstGeom>
        </p:spPr>
      </p:pic>
      <p:pic>
        <p:nvPicPr>
          <p:cNvPr id="8" name="Azure Light" descr="MS-Azure_rgb_Wht.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sp>
        <p:nvSpPr>
          <p:cNvPr id="12" name="Body"/>
          <p:cNvSpPr>
            <a:spLocks noGrp="1"/>
          </p:cNvSpPr>
          <p:nvPr>
            <p:ph type="body" sz="quarter" idx="11"/>
          </p:nvPr>
        </p:nvSpPr>
        <p:spPr>
          <a:xfrm>
            <a:off x="381485" y="4920445"/>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Subhead"/>
          <p:cNvSpPr>
            <a:spLocks noGrp="1"/>
          </p:cNvSpPr>
          <p:nvPr>
            <p:ph type="body" sz="quarter" idx="12" hasCustomPrompt="1"/>
          </p:nvPr>
        </p:nvSpPr>
        <p:spPr>
          <a:xfrm>
            <a:off x="382262" y="3950612"/>
            <a:ext cx="6883957"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1"/>
            <a:ext cx="10176410" cy="935842"/>
          </a:xfrm>
          <a:prstGeom prst="rect">
            <a:avLst/>
          </a:prstGeom>
        </p:spPr>
        <p:txBody>
          <a:bodyPr/>
          <a:lstStyle/>
          <a:p>
            <a:r>
              <a:rPr lang="en-US" sz="4896" dirty="0">
                <a:solidFill>
                  <a:schemeClr val="bg1"/>
                </a:solidFill>
              </a:rPr>
              <a:t>Headline</a:t>
            </a:r>
          </a:p>
        </p:txBody>
      </p:sp>
    </p:spTree>
    <p:extLst>
      <p:ext uri="{BB962C8B-B14F-4D97-AF65-F5344CB8AC3E}">
        <p14:creationId xmlns:p14="http://schemas.microsoft.com/office/powerpoint/2010/main" val="75343824"/>
      </p:ext>
    </p:extLst>
  </p:cSld>
  <p:clrMapOvr>
    <a:masterClrMapping/>
  </p:clrMapOvr>
  <p:transition>
    <p:fade/>
  </p:transition>
</p:sldLayout>
</file>

<file path=ppt/slideLayouts/slideLayout314.xml><?xml version="1.0" encoding="utf-8"?>
<p:sldLayout xmlns:a="http://schemas.openxmlformats.org/drawingml/2006/main" xmlns:r="http://schemas.openxmlformats.org/officeDocument/2006/relationships" xmlns:p="http://schemas.openxmlformats.org/presentationml/2006/main" preserve="1" userDrawn="1">
  <p:cSld name="Headline">
    <p:spTree>
      <p:nvGrpSpPr>
        <p:cNvPr id="1" name=""/>
        <p:cNvGrpSpPr/>
        <p:nvPr/>
      </p:nvGrpSpPr>
      <p:grpSpPr>
        <a:xfrm>
          <a:off x="0" y="0"/>
          <a:ext cx="0" cy="0"/>
          <a:chOff x="0" y="0"/>
          <a:chExt cx="0" cy="0"/>
        </a:xfrm>
      </p:grpSpPr>
      <p:sp>
        <p:nvSpPr>
          <p:cNvPr id="3" name="White Background"/>
          <p:cNvSpPr/>
          <p:nvPr userDrawn="1"/>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1024477" y="6603464"/>
            <a:ext cx="1180710" cy="253036"/>
          </a:xfrm>
          <a:prstGeom prst="rect">
            <a:avLst/>
          </a:prstGeom>
        </p:spPr>
      </p:pic>
      <p:pic>
        <p:nvPicPr>
          <p:cNvPr id="8" name="Azure Light" descr="MS-Azure_rgb_Wht.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sp>
        <p:nvSpPr>
          <p:cNvPr id="14" name="Subhead"/>
          <p:cNvSpPr>
            <a:spLocks noGrp="1"/>
          </p:cNvSpPr>
          <p:nvPr>
            <p:ph type="body" sz="quarter" idx="12" hasCustomPrompt="1"/>
          </p:nvPr>
        </p:nvSpPr>
        <p:spPr>
          <a:xfrm>
            <a:off x="382262" y="3950612"/>
            <a:ext cx="6883957"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1"/>
            <a:ext cx="10176410" cy="935842"/>
          </a:xfrm>
          <a:prstGeom prst="rect">
            <a:avLst/>
          </a:prstGeom>
        </p:spPr>
        <p:txBody>
          <a:bodyPr/>
          <a:lstStyle/>
          <a:p>
            <a:r>
              <a:rPr lang="en-US" sz="4896" dirty="0">
                <a:solidFill>
                  <a:schemeClr val="bg1"/>
                </a:solidFill>
              </a:rPr>
              <a:t>Headline</a:t>
            </a:r>
          </a:p>
        </p:txBody>
      </p:sp>
      <p:pic>
        <p:nvPicPr>
          <p:cNvPr id="9" name="Icon" descr="Ones-and-zeroes2.png"/>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spTree>
    <p:extLst>
      <p:ext uri="{BB962C8B-B14F-4D97-AF65-F5344CB8AC3E}">
        <p14:creationId xmlns:p14="http://schemas.microsoft.com/office/powerpoint/2010/main" val="975962170"/>
      </p:ext>
    </p:extLst>
  </p:cSld>
  <p:clrMapOvr>
    <a:masterClrMapping/>
  </p:clrMapOvr>
  <p:transition>
    <p:fade/>
  </p:transition>
</p:sldLayout>
</file>

<file path=ppt/slideLayouts/slideLayout315.xml><?xml version="1.0" encoding="utf-8"?>
<p:sldLayout xmlns:a="http://schemas.openxmlformats.org/drawingml/2006/main" xmlns:r="http://schemas.openxmlformats.org/officeDocument/2006/relationships" xmlns:p="http://schemas.openxmlformats.org/presentationml/2006/main" preserve="1" userDrawn="1">
  <p:cSld name="Blank Half">
    <p:spTree>
      <p:nvGrpSpPr>
        <p:cNvPr id="1" name=""/>
        <p:cNvGrpSpPr/>
        <p:nvPr/>
      </p:nvGrpSpPr>
      <p:grpSpPr>
        <a:xfrm>
          <a:off x="0" y="0"/>
          <a:ext cx="0" cy="0"/>
          <a:chOff x="0" y="0"/>
          <a:chExt cx="0" cy="0"/>
        </a:xfrm>
      </p:grpSpPr>
      <p:sp>
        <p:nvSpPr>
          <p:cNvPr id="3" name="White Background"/>
          <p:cNvSpPr/>
          <p:nvPr userDrawn="1"/>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1024477" y="6603464"/>
            <a:ext cx="1180710" cy="253036"/>
          </a:xfrm>
          <a:prstGeom prst="rect">
            <a:avLst/>
          </a:prstGeom>
        </p:spPr>
      </p:pic>
      <p:pic>
        <p:nvPicPr>
          <p:cNvPr id="8" name="Azure Light" descr="MS-Azure_rgb_Wht.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pic>
        <p:nvPicPr>
          <p:cNvPr id="9" name="Icon" descr="Ones-and-zeroes2.png"/>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spTree>
    <p:extLst>
      <p:ext uri="{BB962C8B-B14F-4D97-AF65-F5344CB8AC3E}">
        <p14:creationId xmlns:p14="http://schemas.microsoft.com/office/powerpoint/2010/main" val="98671300"/>
      </p:ext>
    </p:extLst>
  </p:cSld>
  <p:clrMapOvr>
    <a:masterClrMapping/>
  </p:clrMapOvr>
  <p:transition>
    <p:fade/>
  </p:transition>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userDrawn="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userDrawn="1"/>
        </p:nvSpPr>
        <p:spPr bwMode="auto">
          <a:xfrm>
            <a:off x="1" y="5361362"/>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pic>
        <p:nvPicPr>
          <p:cNvPr id="12" name="Azure Dark" descr="MS-Azure_rgb_Blk.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1"/>
            <a:ext cx="10176410" cy="935842"/>
          </a:xfrm>
          <a:prstGeom prst="rect">
            <a:avLst/>
          </a:prstGeom>
        </p:spPr>
        <p:txBody>
          <a:bodyPr/>
          <a:lstStyle>
            <a:lvl1pPr>
              <a:defRPr>
                <a:solidFill>
                  <a:schemeClr val="tx2"/>
                </a:solidFill>
              </a:defRPr>
            </a:lvl1pPr>
          </a:lstStyle>
          <a:p>
            <a:r>
              <a:rPr lang="en-US" sz="4896" dirty="0">
                <a:solidFill>
                  <a:srgbClr val="0072C6"/>
                </a:solidFill>
                <a:latin typeface="Segoe UI Light" panose="020B0502040204020203" pitchFamily="34" charset="0"/>
              </a:rPr>
              <a:t>Headline</a:t>
            </a: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11021998" y="6597007"/>
            <a:ext cx="1192461" cy="255555"/>
          </a:xfrm>
          <a:prstGeom prst="rect">
            <a:avLst/>
          </a:prstGeom>
        </p:spPr>
      </p:pic>
    </p:spTree>
    <p:extLst>
      <p:ext uri="{BB962C8B-B14F-4D97-AF65-F5344CB8AC3E}">
        <p14:creationId xmlns:p14="http://schemas.microsoft.com/office/powerpoint/2010/main" val="23092944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7.xml><?xml version="1.0" encoding="utf-8"?>
<p:sldLayout xmlns:a="http://schemas.openxmlformats.org/drawingml/2006/main" xmlns:r="http://schemas.openxmlformats.org/officeDocument/2006/relationships" xmlns:p="http://schemas.openxmlformats.org/presentationml/2006/main" preserve="1" userDrawn="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1" y="5361362"/>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pic>
        <p:nvPicPr>
          <p:cNvPr id="12" name="Azure Dark" descr="MS-Azure_rgb_Blk.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1"/>
            <a:ext cx="10176410" cy="935842"/>
          </a:xfrm>
          <a:prstGeom prst="rect">
            <a:avLst/>
          </a:prstGeom>
        </p:spPr>
        <p:txBody>
          <a:bodyPr/>
          <a:lstStyle>
            <a:lvl1pPr>
              <a:defRPr>
                <a:solidFill>
                  <a:schemeClr val="tx2"/>
                </a:solidFill>
              </a:defRPr>
            </a:lvl1pPr>
          </a:lstStyle>
          <a:p>
            <a:r>
              <a:rPr lang="en-US" sz="4896" dirty="0">
                <a:solidFill>
                  <a:srgbClr val="0072C6"/>
                </a:solidFill>
                <a:latin typeface="Segoe UI Light" panose="020B0502040204020203" pitchFamily="34" charset="0"/>
              </a:rPr>
              <a:t>Headline</a:t>
            </a:r>
          </a:p>
        </p:txBody>
      </p:sp>
      <p:pic>
        <p:nvPicPr>
          <p:cNvPr id="8" name="Logo" descr="MS Logo White.png"/>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11021998" y="6597007"/>
            <a:ext cx="1192461" cy="255555"/>
          </a:xfrm>
          <a:prstGeom prst="rect">
            <a:avLst/>
          </a:prstGeom>
        </p:spPr>
      </p:pic>
    </p:spTree>
    <p:extLst>
      <p:ext uri="{BB962C8B-B14F-4D97-AF65-F5344CB8AC3E}">
        <p14:creationId xmlns:p14="http://schemas.microsoft.com/office/powerpoint/2010/main" val="25269398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8.xml><?xml version="1.0" encoding="utf-8"?>
<p:sldLayout xmlns:a="http://schemas.openxmlformats.org/drawingml/2006/main" xmlns:r="http://schemas.openxmlformats.org/officeDocument/2006/relationships" xmlns:p="http://schemas.openxmlformats.org/presentationml/2006/main" preserve="1" userDrawn="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1" y="5361362"/>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pic>
        <p:nvPicPr>
          <p:cNvPr id="12" name="Azure Dark" descr="MS-Azure_rgb_Blk.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1"/>
            <a:ext cx="8230866" cy="935842"/>
          </a:xfrm>
          <a:prstGeom prst="rect">
            <a:avLst/>
          </a:prstGeom>
        </p:spPr>
        <p:txBody>
          <a:bodyPr/>
          <a:lstStyle>
            <a:lvl1pPr>
              <a:defRPr>
                <a:solidFill>
                  <a:schemeClr val="bg1"/>
                </a:solidFill>
              </a:defRPr>
            </a:lvl1pPr>
          </a:lstStyle>
          <a:p>
            <a:r>
              <a:rPr lang="en-US" sz="4896" dirty="0">
                <a:solidFill>
                  <a:srgbClr val="0072C6"/>
                </a:solidFill>
                <a:latin typeface="Segoe UI Light" panose="020B0502040204020203" pitchFamily="34" charset="0"/>
              </a:rPr>
              <a:t>Headline</a:t>
            </a:r>
          </a:p>
        </p:txBody>
      </p:sp>
      <p:pic>
        <p:nvPicPr>
          <p:cNvPr id="8" name="Logo" descr="MS Logo White.png"/>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11021998" y="6597007"/>
            <a:ext cx="1192461" cy="255555"/>
          </a:xfrm>
          <a:prstGeom prst="rect">
            <a:avLst/>
          </a:prstGeom>
        </p:spPr>
      </p:pic>
    </p:spTree>
    <p:extLst>
      <p:ext uri="{BB962C8B-B14F-4D97-AF65-F5344CB8AC3E}">
        <p14:creationId xmlns:p14="http://schemas.microsoft.com/office/powerpoint/2010/main" val="16393724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9.xml><?xml version="1.0" encoding="utf-8"?>
<p:sldLayout xmlns:a="http://schemas.openxmlformats.org/drawingml/2006/main" xmlns:r="http://schemas.openxmlformats.org/officeDocument/2006/relationships" xmlns:p="http://schemas.openxmlformats.org/presentationml/2006/main" preserve="1" userDrawn="1">
  <p:cSld name="Blank Alt">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1" y="5361362"/>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pic>
        <p:nvPicPr>
          <p:cNvPr id="12" name="Azure Dark" descr="MS-Azure_rgb_Blk.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570068" y="154328"/>
            <a:ext cx="1694687" cy="389690"/>
          </a:xfrm>
          <a:prstGeom prst="rect">
            <a:avLst/>
          </a:prstGeom>
        </p:spPr>
      </p:pic>
      <p:pic>
        <p:nvPicPr>
          <p:cNvPr id="8" name="Logo" descr="MS Logo White.png"/>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11021998" y="6597007"/>
            <a:ext cx="1192461" cy="255555"/>
          </a:xfrm>
          <a:prstGeom prst="rect">
            <a:avLst/>
          </a:prstGeom>
        </p:spPr>
      </p:pic>
    </p:spTree>
    <p:extLst>
      <p:ext uri="{BB962C8B-B14F-4D97-AF65-F5344CB8AC3E}">
        <p14:creationId xmlns:p14="http://schemas.microsoft.com/office/powerpoint/2010/main" val="41150865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1209973"/>
            <a:ext cx="10056812" cy="1181862"/>
          </a:xfrm>
          <a:noFill/>
        </p:spPr>
        <p:txBody>
          <a:bodyPr anchorCtr="0">
            <a:spAutoFit/>
          </a:bodyPr>
          <a:lstStyle>
            <a:lvl1pPr>
              <a:defRPr sz="7200" spc="-100" baseline="0">
                <a:gradFill>
                  <a:gsLst>
                    <a:gs pos="0">
                      <a:schemeClr val="tx1"/>
                    </a:gs>
                    <a:gs pos="100000">
                      <a:schemeClr val="tx1"/>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2"/>
          </p:nvPr>
        </p:nvSpPr>
        <p:spPr>
          <a:xfrm>
            <a:off x="274638" y="3954463"/>
            <a:ext cx="10058401" cy="794064"/>
          </a:xfrm>
          <a:noFill/>
        </p:spPr>
        <p:txBody>
          <a:bodyPr lIns="182880" tIns="146304" rIns="182880" bIns="146304"/>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Click to edit Master text styles</a:t>
            </a:r>
          </a:p>
        </p:txBody>
      </p:sp>
    </p:spTree>
    <p:extLst>
      <p:ext uri="{BB962C8B-B14F-4D97-AF65-F5344CB8AC3E}">
        <p14:creationId xmlns:p14="http://schemas.microsoft.com/office/powerpoint/2010/main" val="4237760150"/>
      </p:ext>
    </p:extLst>
  </p:cSld>
  <p:clrMapOvr>
    <a:masterClrMapping/>
  </p:clrMapOvr>
  <p:transition spd="slow"/>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userDrawn="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1" y="5361362"/>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pic>
        <p:nvPicPr>
          <p:cNvPr id="12" name="Azure Dark" descr="MS-Azure_rgb_Blk.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2484770"/>
            <a:ext cx="2905837" cy="935842"/>
          </a:xfrm>
          <a:prstGeom prst="rect">
            <a:avLst/>
          </a:prstGeom>
        </p:spPr>
        <p:txBody>
          <a:bodyPr/>
          <a:lstStyle>
            <a:lvl1pPr>
              <a:defRPr>
                <a:solidFill>
                  <a:schemeClr val="tx2"/>
                </a:solidFill>
              </a:defRPr>
            </a:lvl1pPr>
          </a:lstStyle>
          <a:p>
            <a:r>
              <a:rPr lang="en-US" sz="4896" dirty="0">
                <a:solidFill>
                  <a:srgbClr val="0072C6"/>
                </a:solidFill>
                <a:latin typeface="Segoe UI Light" panose="020B0502040204020203" pitchFamily="34" charset="0"/>
              </a:rPr>
              <a:t>Headline</a:t>
            </a:r>
          </a:p>
        </p:txBody>
      </p:sp>
      <p:sp>
        <p:nvSpPr>
          <p:cNvPr id="6" name="Body"/>
          <p:cNvSpPr>
            <a:spLocks noGrp="1"/>
          </p:cNvSpPr>
          <p:nvPr>
            <p:ph sz="quarter" idx="10"/>
          </p:nvPr>
        </p:nvSpPr>
        <p:spPr>
          <a:xfrm>
            <a:off x="3466279" y="698348"/>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11021998" y="6597007"/>
            <a:ext cx="1192461" cy="255555"/>
          </a:xfrm>
          <a:prstGeom prst="rect">
            <a:avLst/>
          </a:prstGeom>
        </p:spPr>
      </p:pic>
    </p:spTree>
    <p:extLst>
      <p:ext uri="{BB962C8B-B14F-4D97-AF65-F5344CB8AC3E}">
        <p14:creationId xmlns:p14="http://schemas.microsoft.com/office/powerpoint/2010/main" val="409314752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1.xml><?xml version="1.0" encoding="utf-8"?>
<p:sldLayout xmlns:a="http://schemas.openxmlformats.org/drawingml/2006/main" xmlns:r="http://schemas.openxmlformats.org/officeDocument/2006/relationships" xmlns:p="http://schemas.openxmlformats.org/presentationml/2006/main" preserve="1" userDrawn="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1" y="5361362"/>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pic>
        <p:nvPicPr>
          <p:cNvPr id="12" name="Azure Dark" descr="MS-Azure_rgb_Blk.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2484770"/>
            <a:ext cx="2905837" cy="935842"/>
          </a:xfrm>
          <a:prstGeom prst="rect">
            <a:avLst/>
          </a:prstGeom>
        </p:spPr>
        <p:txBody>
          <a:bodyPr/>
          <a:lstStyle>
            <a:lvl1pPr>
              <a:defRPr>
                <a:solidFill>
                  <a:schemeClr val="tx2"/>
                </a:solidFill>
              </a:defRPr>
            </a:lvl1pPr>
          </a:lstStyle>
          <a:p>
            <a:r>
              <a:rPr lang="en-US" sz="4896" dirty="0">
                <a:solidFill>
                  <a:srgbClr val="0072C6"/>
                </a:solidFill>
                <a:latin typeface="Segoe UI Light" panose="020B0502040204020203" pitchFamily="34" charset="0"/>
              </a:rPr>
              <a:t>Headline</a:t>
            </a:r>
          </a:p>
        </p:txBody>
      </p:sp>
      <p:pic>
        <p:nvPicPr>
          <p:cNvPr id="8" name="Logo" descr="MS Logo White.png"/>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11021998" y="6597007"/>
            <a:ext cx="1192461" cy="255555"/>
          </a:xfrm>
          <a:prstGeom prst="rect">
            <a:avLst/>
          </a:prstGeom>
        </p:spPr>
      </p:pic>
    </p:spTree>
    <p:extLst>
      <p:ext uri="{BB962C8B-B14F-4D97-AF65-F5344CB8AC3E}">
        <p14:creationId xmlns:p14="http://schemas.microsoft.com/office/powerpoint/2010/main" val="377358247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2.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userDrawn="1"/>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725564" y="309762"/>
            <a:ext cx="1694687" cy="389690"/>
          </a:xfrm>
          <a:prstGeom prst="rect">
            <a:avLst/>
          </a:prstGeom>
        </p:spPr>
      </p:pic>
      <p:sp>
        <p:nvSpPr>
          <p:cNvPr id="14" name="Subhead"/>
          <p:cNvSpPr txBox="1">
            <a:spLocks/>
          </p:cNvSpPr>
          <p:nvPr userDrawn="1"/>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pPr fontAlgn="auto">
              <a:spcAft>
                <a:spcPts val="0"/>
              </a:spcAft>
            </a:pPr>
            <a:r>
              <a:rPr sz="4080">
                <a:solidFill>
                  <a:srgbClr val="0072C6"/>
                </a:solidFill>
              </a:rPr>
              <a:t>Subhead</a:t>
            </a:r>
          </a:p>
        </p:txBody>
      </p:sp>
      <p:sp>
        <p:nvSpPr>
          <p:cNvPr id="13" name="Headline"/>
          <p:cNvSpPr>
            <a:spLocks noGrp="1"/>
          </p:cNvSpPr>
          <p:nvPr userDrawn="1">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2386571724"/>
      </p:ext>
    </p:extLst>
  </p:cSld>
  <p:clrMapOvr>
    <a:masterClrMapping/>
  </p:clrMapOvr>
  <p:transition>
    <p:fade/>
  </p:transition>
</p:sldLayout>
</file>

<file path=ppt/slideLayouts/slideLayout323.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p:spTree>
      <p:nvGrpSpPr>
        <p:cNvPr id="1" name=""/>
        <p:cNvGrpSpPr/>
        <p:nvPr/>
      </p:nvGrpSpPr>
      <p:grpSpPr>
        <a:xfrm>
          <a:off x="0" y="0"/>
          <a:ext cx="0" cy="0"/>
          <a:chOff x="0" y="0"/>
          <a:chExt cx="0" cy="0"/>
        </a:xfrm>
      </p:grpSpPr>
      <p:grpSp>
        <p:nvGrpSpPr>
          <p:cNvPr id="2" name="Group 1"/>
          <p:cNvGrpSpPr/>
          <p:nvPr userDrawn="1"/>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725564" y="309762"/>
            <a:ext cx="1694687" cy="389690"/>
          </a:xfrm>
          <a:prstGeom prst="rect">
            <a:avLst/>
          </a:prstGeom>
        </p:spPr>
      </p:pic>
      <p:sp>
        <p:nvSpPr>
          <p:cNvPr id="13" name="Headline"/>
          <p:cNvSpPr>
            <a:spLocks noGrp="1"/>
          </p:cNvSpPr>
          <p:nvPr userDrawn="1">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2274772627"/>
      </p:ext>
    </p:extLst>
  </p:cSld>
  <p:clrMapOvr>
    <a:masterClrMapping/>
  </p:clrMapOvr>
  <p:transition>
    <p:fade/>
  </p:transition>
</p:sldLayout>
</file>

<file path=ppt/slideLayouts/slideLayout324.xml><?xml version="1.0" encoding="utf-8"?>
<p:sldLayout xmlns:a="http://schemas.openxmlformats.org/drawingml/2006/main" xmlns:r="http://schemas.openxmlformats.org/officeDocument/2006/relationships" xmlns:p="http://schemas.openxmlformats.org/presentationml/2006/main" preserve="1" userDrawn="1">
  <p:cSld name="Blank Third">
    <p:spTree>
      <p:nvGrpSpPr>
        <p:cNvPr id="1" name=""/>
        <p:cNvGrpSpPr/>
        <p:nvPr/>
      </p:nvGrpSpPr>
      <p:grpSpPr>
        <a:xfrm>
          <a:off x="0" y="0"/>
          <a:ext cx="0" cy="0"/>
          <a:chOff x="0" y="0"/>
          <a:chExt cx="0" cy="0"/>
        </a:xfrm>
      </p:grpSpPr>
      <p:grpSp>
        <p:nvGrpSpPr>
          <p:cNvPr id="2" name="Group 1"/>
          <p:cNvGrpSpPr/>
          <p:nvPr userDrawn="1"/>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eaLnBrk="1" hangingPunct="1">
                <a:lnSpc>
                  <a:spcPct val="90000"/>
                </a:lnSpc>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725564" y="309762"/>
            <a:ext cx="1694687" cy="389690"/>
          </a:xfrm>
          <a:prstGeom prst="rect">
            <a:avLst/>
          </a:prstGeom>
        </p:spPr>
      </p:pic>
    </p:spTree>
    <p:extLst>
      <p:ext uri="{BB962C8B-B14F-4D97-AF65-F5344CB8AC3E}">
        <p14:creationId xmlns:p14="http://schemas.microsoft.com/office/powerpoint/2010/main" val="2572259097"/>
      </p:ext>
    </p:extLst>
  </p:cSld>
  <p:clrMapOvr>
    <a:masterClrMapping/>
  </p:clrMapOvr>
  <p:transition>
    <p:fade/>
  </p:transition>
</p:sldLayout>
</file>

<file path=ppt/slideLayouts/slideLayout325.xml><?xml version="1.0" encoding="utf-8"?>
<p:sldLayout xmlns:a="http://schemas.openxmlformats.org/drawingml/2006/main" xmlns:r="http://schemas.openxmlformats.org/officeDocument/2006/relationships" xmlns:p="http://schemas.openxmlformats.org/presentationml/2006/main" preserve="1" userDrawn="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8" y="623972"/>
            <a:ext cx="8948026" cy="935842"/>
          </a:xfrm>
          <a:prstGeom prst="rect">
            <a:avLst/>
          </a:prstGeom>
        </p:spPr>
        <p:txBody>
          <a:bodyPr/>
          <a:lstStyle/>
          <a:p>
            <a:r>
              <a:rPr lang="en-US" sz="5507" dirty="0">
                <a:solidFill>
                  <a:srgbClr val="92D050"/>
                </a:solidFill>
              </a:rPr>
              <a:t>Headline</a:t>
            </a:r>
            <a:endParaRPr lang="en-US" dirty="0">
              <a:solidFill>
                <a:schemeClr val="bg2"/>
              </a:solidFill>
            </a:endParaRPr>
          </a:p>
        </p:txBody>
      </p:sp>
      <p:sp>
        <p:nvSpPr>
          <p:cNvPr id="7" name="Body"/>
          <p:cNvSpPr>
            <a:spLocks noGrp="1"/>
          </p:cNvSpPr>
          <p:nvPr>
            <p:ph sz="quarter" idx="10"/>
          </p:nvPr>
        </p:nvSpPr>
        <p:spPr>
          <a:xfrm>
            <a:off x="2146087"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10308725"/>
      </p:ext>
    </p:extLst>
  </p:cSld>
  <p:clrMapOvr>
    <a:masterClrMapping/>
  </p:clrMapOvr>
  <p:transition>
    <p:fade/>
  </p:transition>
</p:sldLayout>
</file>

<file path=ppt/slideLayouts/slideLayout326.xml><?xml version="1.0" encoding="utf-8"?>
<p:sldLayout xmlns:a="http://schemas.openxmlformats.org/drawingml/2006/main" xmlns:r="http://schemas.openxmlformats.org/officeDocument/2006/relationships" xmlns:p="http://schemas.openxmlformats.org/presentationml/2006/main" preserve="1" userDrawn="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8" y="623972"/>
            <a:ext cx="8948026" cy="935842"/>
          </a:xfrm>
          <a:prstGeom prst="rect">
            <a:avLst/>
          </a:prstGeom>
        </p:spPr>
        <p:txBody>
          <a:bodyPr/>
          <a:lstStyle/>
          <a:p>
            <a:r>
              <a:rPr lang="en-US" sz="5507" dirty="0">
                <a:solidFill>
                  <a:srgbClr val="92D050"/>
                </a:solidFill>
              </a:rPr>
              <a:t>Headline</a:t>
            </a:r>
            <a:endParaRPr lang="en-US" dirty="0">
              <a:solidFill>
                <a:schemeClr val="bg2"/>
              </a:solidFill>
            </a:endParaRPr>
          </a:p>
        </p:txBody>
      </p:sp>
    </p:spTree>
    <p:extLst>
      <p:ext uri="{BB962C8B-B14F-4D97-AF65-F5344CB8AC3E}">
        <p14:creationId xmlns:p14="http://schemas.microsoft.com/office/powerpoint/2010/main" val="3111711701"/>
      </p:ext>
    </p:extLst>
  </p:cSld>
  <p:clrMapOvr>
    <a:masterClrMapping/>
  </p:clrMapOvr>
  <p:transition>
    <p:fade/>
  </p:transition>
</p:sldLayout>
</file>

<file path=ppt/slideLayouts/slideLayout327.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3"/>
            <a:ext cx="10288772"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spTree>
    <p:extLst>
      <p:ext uri="{BB962C8B-B14F-4D97-AF65-F5344CB8AC3E}">
        <p14:creationId xmlns:p14="http://schemas.microsoft.com/office/powerpoint/2010/main" val="3420347855"/>
      </p:ext>
    </p:extLst>
  </p:cSld>
  <p:clrMapOvr>
    <a:masterClrMapping/>
  </p:clrMapOvr>
  <p:transition>
    <p:fade/>
  </p:transition>
</p:sldLayout>
</file>

<file path=ppt/slideLayouts/slideLayout328.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 y="2977"/>
            <a:ext cx="12436475" cy="6988574"/>
          </a:xfrm>
          <a:prstGeom prst="rect">
            <a:avLst/>
          </a:prstGeom>
        </p:spPr>
      </p:pic>
      <p:sp>
        <p:nvSpPr>
          <p:cNvPr id="5" name="Rectangle 4"/>
          <p:cNvSpPr/>
          <p:nvPr userDrawn="1"/>
        </p:nvSpPr>
        <p:spPr>
          <a:xfrm>
            <a:off x="1"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68" eaLnBrk="1" fontAlgn="auto" hangingPunct="1">
              <a:spcBef>
                <a:spcPts val="0"/>
              </a:spcBef>
              <a:spcAft>
                <a:spcPts val="0"/>
              </a:spcAft>
            </a:pPr>
            <a:endParaRPr lang="en-US" sz="1835">
              <a:solidFill>
                <a:srgbClr val="FFFFFF"/>
              </a:solidFill>
            </a:endParaRPr>
          </a:p>
        </p:txBody>
      </p:sp>
    </p:spTree>
    <p:extLst>
      <p:ext uri="{BB962C8B-B14F-4D97-AF65-F5344CB8AC3E}">
        <p14:creationId xmlns:p14="http://schemas.microsoft.com/office/powerpoint/2010/main" val="373955941"/>
      </p:ext>
    </p:extLst>
  </p:cSld>
  <p:clrMapOvr>
    <a:masterClrMapping/>
  </p:clrMapOvr>
  <p:transition>
    <p:fade/>
  </p:transition>
</p:sldLayout>
</file>

<file path=ppt/slideLayouts/slideLayout329.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 y="2977"/>
            <a:ext cx="12436475" cy="6988574"/>
          </a:xfrm>
          <a:prstGeom prst="rect">
            <a:avLst/>
          </a:prstGeom>
        </p:spPr>
      </p:pic>
    </p:spTree>
    <p:extLst>
      <p:ext uri="{BB962C8B-B14F-4D97-AF65-F5344CB8AC3E}">
        <p14:creationId xmlns:p14="http://schemas.microsoft.com/office/powerpoint/2010/main" val="991141405"/>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1209973"/>
            <a:ext cx="10056812" cy="1181862"/>
          </a:xfrm>
          <a:noFill/>
        </p:spPr>
        <p:txBody>
          <a:bodyPr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35704006"/>
      </p:ext>
    </p:extLst>
  </p:cSld>
  <p:clrMapOvr>
    <a:masterClrMapping/>
  </p:clrMapOvr>
  <p:transition spd="slow"/>
</p:sldLayout>
</file>

<file path=ppt/slideLayouts/slideLayout330.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1"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68" eaLnBrk="1" fontAlgn="auto" hangingPunct="1">
              <a:spcBef>
                <a:spcPts val="0"/>
              </a:spcBef>
              <a:spcAft>
                <a:spcPts val="0"/>
              </a:spcAft>
            </a:pPr>
            <a:endParaRPr lang="en-US" sz="1835">
              <a:solidFill>
                <a:srgbClr val="FFFFFF"/>
              </a:solidFill>
            </a:endParaRPr>
          </a:p>
        </p:txBody>
      </p:sp>
    </p:spTree>
    <p:extLst>
      <p:ext uri="{BB962C8B-B14F-4D97-AF65-F5344CB8AC3E}">
        <p14:creationId xmlns:p14="http://schemas.microsoft.com/office/powerpoint/2010/main" val="3781213580"/>
      </p:ext>
    </p:extLst>
  </p:cSld>
  <p:clrMapOvr>
    <a:masterClrMapping/>
  </p:clrMapOvr>
  <p:transition>
    <p:fade/>
  </p:transition>
</p:sldLayout>
</file>

<file path=ppt/slideLayouts/slideLayout331.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 y="2977"/>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088" tIns="47544" rIns="95088" bIns="47544" numCol="1" rtlCol="0" anchor="ctr" anchorCtr="0" compatLnSpc="1">
            <a:prstTxWarp prst="textNoShape">
              <a:avLst/>
            </a:prstTxWarp>
          </a:bodyPr>
          <a:lstStyle/>
          <a:p>
            <a:pPr algn="ctr" defTabSz="950557" eaLnBrk="1" hangingPunct="1">
              <a:defRPr/>
            </a:pPr>
            <a:endParaRPr lang="en-US" sz="2288" kern="0" dirty="0">
              <a:gradFill>
                <a:gsLst>
                  <a:gs pos="0">
                    <a:srgbClr val="FFFFFF"/>
                  </a:gs>
                  <a:gs pos="100000">
                    <a:srgbClr val="FFFFFF"/>
                  </a:gs>
                </a:gsLst>
                <a:lin ang="5400000" scaled="0"/>
              </a:gradFill>
              <a:latin typeface="Segoe UI"/>
              <a:ea typeface="+mn-ea"/>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46" tIns="47546" rIns="47546" bIns="47546" numCol="1" spcCol="0" rtlCol="0" fromWordArt="0" anchor="ctr" anchorCtr="0" forceAA="0" compatLnSpc="1">
            <a:prstTxWarp prst="textNoShape">
              <a:avLst/>
            </a:prstTxWarp>
            <a:noAutofit/>
          </a:bodyPr>
          <a:lstStyle/>
          <a:p>
            <a:pPr algn="ctr" defTabSz="950557" eaLnBrk="1" hangingPunct="1">
              <a:defRPr/>
            </a:pPr>
            <a:endParaRPr lang="en-US" sz="1872"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7"/>
            <a:ext cx="3768193" cy="2461945"/>
          </a:xfrm>
          <a:prstGeom prst="rect">
            <a:avLst/>
          </a:prstGeom>
        </p:spPr>
        <p:txBody>
          <a:bodyPr anchor="ctr">
            <a:noAutofit/>
          </a:bodyPr>
          <a:lstStyle>
            <a:lvl1pPr>
              <a:defRPr sz="8972"/>
            </a:lvl1pPr>
          </a:lstStyle>
          <a:p>
            <a:r>
              <a:rPr lang="en-US" sz="8970" dirty="0">
                <a:solidFill>
                  <a:schemeClr val="bg1">
                    <a:alpha val="99000"/>
                  </a:schemeClr>
                </a:solidFill>
              </a:rPr>
              <a:t>Q&amp;A</a:t>
            </a:r>
          </a:p>
        </p:txBody>
      </p:sp>
    </p:spTree>
    <p:extLst>
      <p:ext uri="{BB962C8B-B14F-4D97-AF65-F5344CB8AC3E}">
        <p14:creationId xmlns:p14="http://schemas.microsoft.com/office/powerpoint/2010/main" val="1290314728"/>
      </p:ext>
    </p:extLst>
  </p:cSld>
  <p:clrMapOvr>
    <a:masterClrMapping/>
  </p:clrMapOvr>
  <p:transition>
    <p:fade/>
  </p:transition>
</p:sldLayout>
</file>

<file path=ppt/slideLayouts/slideLayout332.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 y="5953"/>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088" tIns="47544" rIns="95088" bIns="47544" numCol="1" rtlCol="0" anchor="ctr" anchorCtr="0" compatLnSpc="1">
            <a:prstTxWarp prst="textNoShape">
              <a:avLst/>
            </a:prstTxWarp>
          </a:bodyPr>
          <a:lstStyle/>
          <a:p>
            <a:pPr algn="ctr" defTabSz="950557" eaLnBrk="1" hangingPunct="1">
              <a:defRPr/>
            </a:pPr>
            <a:endParaRPr lang="en-US" sz="2288" kern="0" dirty="0">
              <a:gradFill>
                <a:gsLst>
                  <a:gs pos="0">
                    <a:srgbClr val="FFFFFF"/>
                  </a:gs>
                  <a:gs pos="100000">
                    <a:srgbClr val="FFFFFF"/>
                  </a:gs>
                </a:gsLst>
                <a:lin ang="5400000" scaled="0"/>
              </a:gradFill>
              <a:latin typeface="Segoe UI"/>
              <a:ea typeface="+mn-ea"/>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592" tIns="42796" rIns="85592" bIns="42796" numCol="1" anchor="t" anchorCtr="0" compatLnSpc="1">
            <a:prstTxWarp prst="textNoShape">
              <a:avLst/>
            </a:prstTxWarp>
          </a:bodyPr>
          <a:lstStyle/>
          <a:p>
            <a:pPr defTabSz="950831" eaLnBrk="1" fontAlgn="auto" hangingPunct="1">
              <a:spcBef>
                <a:spcPts val="0"/>
              </a:spcBef>
              <a:spcAft>
                <a:spcPts val="0"/>
              </a:spcAft>
              <a:defRPr/>
            </a:pPr>
            <a:endParaRPr lang="en-US" sz="1664" kern="0">
              <a:solidFill>
                <a:srgbClr val="292929"/>
              </a:solidFill>
              <a:latin typeface="Segoe UI"/>
              <a:ea typeface="+mn-ea"/>
            </a:endParaRPr>
          </a:p>
        </p:txBody>
      </p:sp>
      <p:sp>
        <p:nvSpPr>
          <p:cNvPr id="4" name="Text Placeholder 3"/>
          <p:cNvSpPr>
            <a:spLocks noGrp="1"/>
          </p:cNvSpPr>
          <p:nvPr>
            <p:ph type="body" sz="quarter" idx="10"/>
          </p:nvPr>
        </p:nvSpPr>
        <p:spPr>
          <a:xfrm>
            <a:off x="601628" y="237794"/>
            <a:ext cx="9497386" cy="6544414"/>
          </a:xfrm>
          <a:prstGeom prst="rect">
            <a:avLst/>
          </a:prstGeom>
        </p:spPr>
        <p:txBody>
          <a:bodyPr/>
          <a:lstStyle>
            <a:lvl1pPr marL="0" indent="0">
              <a:buNone/>
              <a:defRPr sz="3671"/>
            </a:lvl1pPr>
            <a:lvl2pPr>
              <a:defRPr sz="3671"/>
            </a:lvl2pPr>
            <a:lvl3pPr>
              <a:defRPr sz="3671"/>
            </a:lvl3pPr>
            <a:lvl4pPr>
              <a:defRPr sz="3671"/>
            </a:lvl4pPr>
            <a:lvl5pPr>
              <a:defRPr sz="3671"/>
            </a:lvl5pPr>
          </a:lstStyle>
          <a:p>
            <a:pPr lvl="0"/>
            <a:r>
              <a:rPr lang="en-US" dirty="0"/>
              <a:t>Click to edit Master text styles</a:t>
            </a:r>
          </a:p>
        </p:txBody>
      </p:sp>
    </p:spTree>
    <p:extLst>
      <p:ext uri="{BB962C8B-B14F-4D97-AF65-F5344CB8AC3E}">
        <p14:creationId xmlns:p14="http://schemas.microsoft.com/office/powerpoint/2010/main" val="3920228543"/>
      </p:ext>
    </p:extLst>
  </p:cSld>
  <p:clrMapOvr>
    <a:masterClrMapping/>
  </p:clrMapOvr>
  <p:transition>
    <p:fade/>
  </p:transition>
</p:sldLayout>
</file>

<file path=ppt/slideLayouts/slideLayout333.xml><?xml version="1.0" encoding="utf-8"?>
<p:sldLayout xmlns:a="http://schemas.openxmlformats.org/drawingml/2006/main" xmlns:r="http://schemas.openxmlformats.org/officeDocument/2006/relationships" xmlns:p="http://schemas.openxmlformats.org/presentationml/2006/main" preserve="1"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1" y="0"/>
            <a:ext cx="12436475" cy="6994525"/>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68" eaLnBrk="1" fontAlgn="auto" hangingPunct="1">
              <a:spcBef>
                <a:spcPts val="0"/>
              </a:spcBef>
              <a:spcAft>
                <a:spcPts val="0"/>
              </a:spcAft>
            </a:pPr>
            <a:endParaRPr lang="en-US" sz="1835">
              <a:solidFill>
                <a:srgbClr val="FFFFFF"/>
              </a:solidFill>
            </a:endParaRPr>
          </a:p>
        </p:txBody>
      </p:sp>
      <p:sp>
        <p:nvSpPr>
          <p:cNvPr id="3" name="Text Box 3"/>
          <p:cNvSpPr txBox="1">
            <a:spLocks noChangeArrowheads="1"/>
          </p:cNvSpPr>
          <p:nvPr userDrawn="1"/>
        </p:nvSpPr>
        <p:spPr bwMode="blackWhite">
          <a:xfrm>
            <a:off x="459230" y="5612730"/>
            <a:ext cx="8812606" cy="734813"/>
          </a:xfrm>
          <a:prstGeom prst="rect">
            <a:avLst/>
          </a:prstGeom>
          <a:noFill/>
          <a:ln w="12700">
            <a:noFill/>
            <a:miter lim="800000"/>
            <a:headEnd type="none" w="sm" len="sm"/>
            <a:tailEnd type="none" w="sm" len="sm"/>
          </a:ln>
          <a:effectLst/>
        </p:spPr>
        <p:txBody>
          <a:bodyPr vert="horz" wrap="square" lIns="182806" tIns="146246" rIns="182806" bIns="146246" numCol="1" anchor="t" anchorCtr="0" compatLnSpc="1">
            <a:prstTxWarp prst="textNoShape">
              <a:avLst/>
            </a:prstTxWarp>
            <a:spAutoFit/>
          </a:bodyPr>
          <a:lstStyle/>
          <a:p>
            <a:pPr defTabSz="931832" fontAlgn="auto">
              <a:spcBef>
                <a:spcPts val="0"/>
              </a:spcBef>
              <a:spcAft>
                <a:spcPts val="0"/>
              </a:spcAft>
            </a:pPr>
            <a:r>
              <a:rPr lang="en-US" sz="700" dirty="0">
                <a:gradFill>
                  <a:gsLst>
                    <a:gs pos="0">
                      <a:srgbClr val="FFFFFF"/>
                    </a:gs>
                    <a:gs pos="100000">
                      <a:srgbClr val="FFFFFF"/>
                    </a:gs>
                  </a:gsLst>
                  <a:lin ang="5400000" scaled="0"/>
                </a:gradFill>
                <a:latin typeface="Segoe UI"/>
                <a:ea typeface="+mn-ea"/>
                <a:cs typeface="Segoe UI" pitchFamily="34" charset="0"/>
              </a:rPr>
              <a:t>© 2014 Microsoft Corporation. All rights reserved. Microsoft, Windows, Windows Vista and other product names are or may be registered trademarks and/or trademarks in the U.S. and/or other countries.</a:t>
            </a:r>
          </a:p>
          <a:p>
            <a:pPr defTabSz="931832" fontAlgn="auto">
              <a:spcBef>
                <a:spcPts val="0"/>
              </a:spcBef>
              <a:spcAft>
                <a:spcPts val="0"/>
              </a:spcAft>
            </a:pPr>
            <a:r>
              <a:rPr lang="en-US" sz="700" dirty="0">
                <a:gradFill>
                  <a:gsLst>
                    <a:gs pos="0">
                      <a:srgbClr val="FFFFFF"/>
                    </a:gs>
                    <a:gs pos="100000">
                      <a:srgbClr val="FFFFFF"/>
                    </a:gs>
                  </a:gsLst>
                  <a:lin ang="5400000" scaled="0"/>
                </a:gradFill>
                <a:latin typeface="Segoe UI"/>
                <a:ea typeface="+mn-ea"/>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681310" y="3027178"/>
            <a:ext cx="3288506" cy="704445"/>
          </a:xfrm>
          <a:prstGeom prst="rect">
            <a:avLst/>
          </a:prstGeom>
        </p:spPr>
      </p:pic>
    </p:spTree>
    <p:extLst>
      <p:ext uri="{BB962C8B-B14F-4D97-AF65-F5344CB8AC3E}">
        <p14:creationId xmlns:p14="http://schemas.microsoft.com/office/powerpoint/2010/main" val="1132878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4.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632734" y="360123"/>
            <a:ext cx="11209447" cy="842446"/>
          </a:xfrm>
          <a:prstGeom prst="rect">
            <a:avLst/>
          </a:prstGeom>
        </p:spPr>
        <p:txBody>
          <a:bodyPr/>
          <a:lstStyle>
            <a:lvl1pPr>
              <a:defRPr>
                <a:solidFill>
                  <a:srgbClr val="008272"/>
                </a:solidFill>
                <a:latin typeface="Segoe UI Light" panose="020B0502040204020203" pitchFamily="34" charset="0"/>
                <a:cs typeface="Segoe UI Light" panose="020B0502040204020203" pitchFamily="34" charset="0"/>
              </a:defRPr>
            </a:lvl1pPr>
          </a:lstStyle>
          <a:p>
            <a:r>
              <a:rPr lang="en-US" dirty="0"/>
              <a:t>Click to edit title</a:t>
            </a:r>
          </a:p>
        </p:txBody>
      </p:sp>
    </p:spTree>
    <p:extLst>
      <p:ext uri="{BB962C8B-B14F-4D97-AF65-F5344CB8AC3E}">
        <p14:creationId xmlns:p14="http://schemas.microsoft.com/office/powerpoint/2010/main" val="459276310"/>
      </p:ext>
    </p:extLst>
  </p:cSld>
  <p:clrMapOvr>
    <a:masterClrMapping/>
  </p:clrMapOvr>
</p:sldLayout>
</file>

<file path=ppt/slideLayouts/slideLayout335.xml><?xml version="1.0" encoding="utf-8"?>
<p:sldLayout xmlns:a="http://schemas.openxmlformats.org/drawingml/2006/main" xmlns:r="http://schemas.openxmlformats.org/officeDocument/2006/relationships" xmlns:p="http://schemas.openxmlformats.org/presentationml/2006/main" userDrawn="1">
  <p:cSld name="5_Custom Layou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436475" cy="6994525"/>
          </a:xfrm>
          <a:prstGeom prst="rect">
            <a:avLst/>
          </a:prstGeom>
        </p:spPr>
      </p:pic>
      <p:pic>
        <p:nvPicPr>
          <p:cNvPr id="7" name="Picture 6"/>
          <p:cNvPicPr>
            <a:picLocks noChangeAspect="1"/>
          </p:cNvPicPr>
          <p:nvPr userDrawn="1"/>
        </p:nvPicPr>
        <p:blipFill rotWithShape="1">
          <a:blip r:embed="rId3"/>
          <a:srcRect l="12341" r="14783"/>
          <a:stretch/>
        </p:blipFill>
        <p:spPr>
          <a:xfrm>
            <a:off x="-26650" y="3670462"/>
            <a:ext cx="12472009" cy="3836441"/>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flipH="1">
            <a:off x="11130645" y="5117332"/>
            <a:ext cx="750737" cy="943735"/>
          </a:xfrm>
          <a:prstGeom prst="rect">
            <a:avLst/>
          </a:prstGeom>
        </p:spPr>
      </p:pic>
      <p:pic>
        <p:nvPicPr>
          <p:cNvPr id="9" name="Picture 8"/>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367843" y="4873520"/>
            <a:ext cx="966265" cy="942370"/>
          </a:xfrm>
          <a:prstGeom prst="rect">
            <a:avLst/>
          </a:prstGeom>
        </p:spPr>
      </p:pic>
    </p:spTree>
    <p:extLst>
      <p:ext uri="{BB962C8B-B14F-4D97-AF65-F5344CB8AC3E}">
        <p14:creationId xmlns:p14="http://schemas.microsoft.com/office/powerpoint/2010/main" val="3612846625"/>
      </p:ext>
    </p:extLst>
  </p:cSld>
  <p:clrMapOvr>
    <a:masterClrMapping/>
  </p:clrMapOvr>
</p:sldLayout>
</file>

<file path=ppt/slideLayouts/slideLayout33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a:xfrm>
            <a:off x="9075832" y="6380761"/>
            <a:ext cx="2798207" cy="372394"/>
          </a:xfrm>
          <a:prstGeom prst="rect">
            <a:avLst/>
          </a:prstGeom>
        </p:spPr>
        <p:txBody>
          <a:bodyPr/>
          <a:lstStyle/>
          <a:p>
            <a:fld id="{0A164282-434E-41D4-9582-783D542A7B68}" type="slidenum">
              <a:rPr lang="en-US" smtClean="0"/>
              <a:t>‹#›</a:t>
            </a:fld>
            <a:endParaRPr lang="en-US"/>
          </a:p>
        </p:txBody>
      </p:sp>
    </p:spTree>
    <p:extLst>
      <p:ext uri="{BB962C8B-B14F-4D97-AF65-F5344CB8AC3E}">
        <p14:creationId xmlns:p14="http://schemas.microsoft.com/office/powerpoint/2010/main" val="3085927695"/>
      </p:ext>
    </p:extLst>
  </p:cSld>
  <p:clrMapOvr>
    <a:masterClrMapping/>
  </p:clrMapOvr>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2"/>
            <a:ext cx="12434704" cy="6994521"/>
          </a:xfrm>
          <a:prstGeom prst="rect">
            <a:avLst/>
          </a:prstGeom>
        </p:spPr>
      </p:pic>
      <p:sp>
        <p:nvSpPr>
          <p:cNvPr id="2" name="Rectangle 1"/>
          <p:cNvSpPr/>
          <p:nvPr userDrawn="1"/>
        </p:nvSpPr>
        <p:spPr bwMode="auto">
          <a:xfrm>
            <a:off x="271398" y="2125663"/>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eaLnBrk="1" hangingPunct="1">
              <a:lnSpc>
                <a:spcPct val="90000"/>
              </a:lnSpc>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25663"/>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3"/>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457200" y="479425"/>
            <a:ext cx="2101978" cy="401541"/>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eaLnBrk="1" hangingPunct="1">
              <a:lnSpc>
                <a:spcPct val="90000"/>
              </a:lnSpc>
              <a:defRPr/>
            </a:pPr>
            <a:r>
              <a:rPr lang="en-US" sz="2800" dirty="0">
                <a:gradFill>
                  <a:gsLst>
                    <a:gs pos="93939">
                      <a:srgbClr val="525252"/>
                    </a:gs>
                    <a:gs pos="80808">
                      <a:srgbClr val="525252"/>
                    </a:gs>
                  </a:gsLst>
                  <a:lin ang="5400000" scaled="1"/>
                </a:gradFill>
                <a:ea typeface="Segoe UI" pitchFamily="34" charset="0"/>
                <a:cs typeface="Segoe UI" pitchFamily="34" charset="0"/>
              </a:rPr>
              <a:t>Product logo</a:t>
            </a:r>
          </a:p>
        </p:txBody>
      </p:sp>
      <p:sp>
        <p:nvSpPr>
          <p:cNvPr id="10" name="Rectangle 9"/>
          <p:cNvSpPr/>
          <p:nvPr userDrawn="1"/>
        </p:nvSpPr>
        <p:spPr bwMode="auto">
          <a:xfrm>
            <a:off x="457200" y="880967"/>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eaLnBrk="1" hangingPunct="1">
              <a:lnSpc>
                <a:spcPct val="90000"/>
              </a:lnSpc>
              <a:defRPr/>
            </a:pPr>
            <a:r>
              <a:rPr lang="en-US" sz="1400" dirty="0">
                <a:gradFill>
                  <a:gsLst>
                    <a:gs pos="93939">
                      <a:srgbClr val="525252"/>
                    </a:gs>
                    <a:gs pos="80808">
                      <a:srgbClr val="525252"/>
                    </a:gs>
                  </a:gsLst>
                  <a:lin ang="5400000" scaled="1"/>
                </a:gradFill>
                <a:ea typeface="Segoe UI" pitchFamily="34" charset="0"/>
                <a:cs typeface="Segoe UI" pitchFamily="34" charset="0"/>
              </a:rPr>
              <a:t>Update on slide master</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5672" y="6149340"/>
            <a:ext cx="1702251" cy="365760"/>
          </a:xfrm>
          <a:prstGeom prst="rect">
            <a:avLst/>
          </a:prstGeom>
        </p:spPr>
      </p:pic>
    </p:spTree>
    <p:extLst>
      <p:ext uri="{BB962C8B-B14F-4D97-AF65-F5344CB8AC3E}">
        <p14:creationId xmlns:p14="http://schemas.microsoft.com/office/powerpoint/2010/main" val="771292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200" y="6149340"/>
            <a:ext cx="1707455" cy="365760"/>
          </a:xfrm>
          <a:prstGeom prst="rect">
            <a:avLst/>
          </a:prstGeom>
        </p:spPr>
      </p:pic>
      <p:sp>
        <p:nvSpPr>
          <p:cNvPr id="8" name="Rectangle 7"/>
          <p:cNvSpPr/>
          <p:nvPr userDrawn="1"/>
        </p:nvSpPr>
        <p:spPr bwMode="auto">
          <a:xfrm>
            <a:off x="457200" y="479425"/>
            <a:ext cx="2101978" cy="401541"/>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eaLnBrk="1" hangingPunct="1">
              <a:lnSpc>
                <a:spcPct val="90000"/>
              </a:lnSpc>
              <a:defRPr/>
            </a:pPr>
            <a:r>
              <a:rPr lang="en-US" sz="2800" dirty="0">
                <a:gradFill>
                  <a:gsLst>
                    <a:gs pos="51515">
                      <a:srgbClr val="FFFFFF"/>
                    </a:gs>
                    <a:gs pos="43000">
                      <a:srgbClr val="FFFFFF"/>
                    </a:gs>
                  </a:gsLst>
                  <a:lin ang="5400000" scaled="1"/>
                </a:gradFill>
                <a:ea typeface="Segoe UI" pitchFamily="34" charset="0"/>
                <a:cs typeface="Segoe UI" pitchFamily="34" charset="0"/>
              </a:rPr>
              <a:t>Product logo</a:t>
            </a:r>
          </a:p>
        </p:txBody>
      </p:sp>
      <p:sp>
        <p:nvSpPr>
          <p:cNvPr id="10" name="Rectangle 9"/>
          <p:cNvSpPr/>
          <p:nvPr userDrawn="1"/>
        </p:nvSpPr>
        <p:spPr bwMode="auto">
          <a:xfrm>
            <a:off x="457200" y="880967"/>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eaLnBrk="1" hangingPunct="1">
              <a:lnSpc>
                <a:spcPct val="90000"/>
              </a:lnSpc>
              <a:defRPr/>
            </a:pPr>
            <a:r>
              <a:rPr lang="en-US" sz="1400" dirty="0">
                <a:gradFill>
                  <a:gsLst>
                    <a:gs pos="51515">
                      <a:srgbClr val="FFFFFF"/>
                    </a:gs>
                    <a:gs pos="43000">
                      <a:srgbClr val="FFFFFF"/>
                    </a:gs>
                  </a:gsLst>
                  <a:lin ang="5400000" scaled="1"/>
                </a:gradFill>
                <a:ea typeface="Segoe UI" pitchFamily="34" charset="0"/>
                <a:cs typeface="Segoe UI" pitchFamily="34" charset="0"/>
              </a:rPr>
              <a:t>Update on slide master</a:t>
            </a:r>
          </a:p>
        </p:txBody>
      </p:sp>
    </p:spTree>
    <p:extLst>
      <p:ext uri="{BB962C8B-B14F-4D97-AF65-F5344CB8AC3E}">
        <p14:creationId xmlns:p14="http://schemas.microsoft.com/office/powerpoint/2010/main" val="8767530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4362876"/>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862"/>
          </a:xfrm>
          <a:noFill/>
        </p:spPr>
        <p:txBody>
          <a:bodyPr anchorCtr="0">
            <a:spAutoFit/>
          </a:bodyPr>
          <a:lstStyle>
            <a:lvl1pPr>
              <a:defRPr sz="7200" spc="-100" baseline="0">
                <a:gradFill>
                  <a:gsLst>
                    <a:gs pos="100000">
                      <a:schemeClr val="tx1"/>
                    </a:gs>
                    <a:gs pos="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1353409500"/>
      </p:ext>
    </p:extLst>
  </p:cSld>
  <p:clrMapOvr>
    <a:masterClrMapping/>
  </p:clrMapOvr>
  <p:transition>
    <p:fade/>
  </p:transition>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80327851"/>
      </p:ext>
    </p:extLst>
  </p:cSld>
  <p:clrMapOvr>
    <a:masterClrMapping/>
  </p:clrMapOvr>
  <p:transition>
    <p:fade/>
  </p:transition>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7871564"/>
      </p:ext>
    </p:extLst>
  </p:cSld>
  <p:clrMapOvr>
    <a:masterClrMapping/>
  </p:clrMapOvr>
  <p:transition>
    <p:fade/>
  </p:transition>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1925419"/>
      </p:ext>
    </p:extLst>
  </p:cSld>
  <p:clrMapOvr>
    <a:masterClrMapping/>
  </p:clrMapOvr>
  <p:transition>
    <p:fade/>
  </p:transition>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242344488"/>
      </p:ext>
    </p:extLst>
  </p:cSld>
  <p:clrMapOvr>
    <a:masterClrMapping/>
  </p:clrMapOvr>
  <p:transition>
    <p:fade/>
  </p:transition>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56034665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7620172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67391706"/>
      </p:ext>
    </p:extLst>
  </p:cSld>
  <p:clrMapOvr>
    <a:masterClrMapping/>
  </p:clrMapOvr>
  <p:transition>
    <p:fade/>
  </p:transition>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82620105"/>
      </p:ext>
    </p:extLst>
  </p:cSld>
  <p:clrMapOvr>
    <a:masterClrMapping/>
  </p:clrMapOvr>
  <p:transition>
    <p:fade/>
  </p:transition>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4258712"/>
      </p:ext>
    </p:extLst>
  </p:cSld>
  <p:clrMapOvr>
    <a:masterClrMapping/>
  </p:clrMapOvr>
  <p:transition>
    <p:fade/>
  </p:transition>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23176899"/>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862"/>
          </a:xfrm>
          <a:noFill/>
        </p:spPr>
        <p:txBody>
          <a:bodyPr anchorCtr="0">
            <a:spAutoFit/>
          </a:bodyPr>
          <a:lstStyle>
            <a:lvl1pPr>
              <a:defRPr sz="7200" spc="-100" baseline="0">
                <a:gradFill>
                  <a:gsLst>
                    <a:gs pos="100000">
                      <a:schemeClr val="tx1"/>
                    </a:gs>
                    <a:gs pos="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861184601"/>
      </p:ext>
    </p:extLst>
  </p:cSld>
  <p:clrMapOvr>
    <a:masterClrMapping/>
  </p:clrMapOvr>
  <p:transition>
    <p:fade/>
  </p:transition>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659470769"/>
      </p:ext>
    </p:extLst>
  </p:cSld>
  <p:clrMapOvr>
    <a:masterClrMapping/>
  </p:clrMapOvr>
  <p:transition>
    <p:fade/>
  </p:transition>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8147910"/>
      </p:ext>
    </p:extLst>
  </p:cSld>
  <p:clrMapOvr>
    <a:masterClrMapping/>
  </p:clrMapOvr>
  <p:transition>
    <p:fade/>
  </p:transition>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1409813"/>
      </p:ext>
    </p:extLst>
  </p:cSld>
  <p:clrMapOvr>
    <a:masterClrMapping/>
  </p:clrMapOvr>
  <p:transition>
    <p:fade/>
  </p:transition>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5987673"/>
      </p:ext>
    </p:extLst>
  </p:cSld>
  <p:clrMapOvr>
    <a:masterClrMapping/>
  </p:clrMapOvr>
  <p:transition>
    <p:fade/>
  </p:transition>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4389194"/>
      </p:ext>
    </p:extLst>
  </p:cSld>
  <p:clrMapOvr>
    <a:masterClrMapping/>
  </p:clrMapOvr>
  <p:transition>
    <p:fade/>
  </p:transition>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eaLnBrk="1" hangingPunct="1"/>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94575738"/>
      </p:ext>
    </p:extLst>
  </p:cSld>
  <p:clrMapOvr>
    <a:masterClrMapping/>
  </p:clrMapOvr>
  <p:transition>
    <p:fade/>
  </p:transition>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fontAlgn="auto">
              <a:spcBef>
                <a:spcPts val="0"/>
              </a:spcBef>
              <a:spcAft>
                <a:spcPts val="0"/>
              </a:spcAft>
            </a:pPr>
            <a:r>
              <a:rPr lang="en-US" sz="700" dirty="0">
                <a:gradFill>
                  <a:gsLst>
                    <a:gs pos="0">
                      <a:srgbClr val="FFFFFF"/>
                    </a:gs>
                    <a:gs pos="100000">
                      <a:srgbClr val="FFFFFF"/>
                    </a:gs>
                  </a:gsLst>
                  <a:lin ang="5400000" scaled="0"/>
                </a:gradFill>
                <a:latin typeface="Segoe UI"/>
                <a:ea typeface="+mn-ea"/>
                <a:cs typeface="Segoe UI" pitchFamily="34" charset="0"/>
              </a:rPr>
              <a:t>© 2015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2000848736"/>
      </p:ext>
    </p:extLst>
  </p:cSld>
  <p:clrMapOvr>
    <a:masterClrMapping/>
  </p:clrMapOvr>
  <p:transition>
    <p:fade/>
  </p:transition>
</p:sldLayout>
</file>

<file path=ppt/slideLayouts/slideLayout35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99791861"/>
      </p:ext>
    </p:extLst>
  </p:cSld>
  <p:clrMapOvr>
    <a:masterClrMapping/>
  </p:clrMapOvr>
  <p:transition>
    <p:fade/>
  </p:transition>
</p:sldLayout>
</file>

<file path=ppt/slideLayouts/slideLayout358.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6" name="Presenter"/>
          <p:cNvSpPr txBox="1">
            <a:spLocks/>
          </p:cNvSpPr>
          <p:nvPr/>
        </p:nvSpPr>
        <p:spPr>
          <a:xfrm>
            <a:off x="6469389" y="5337210"/>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a:lnSpc>
                <a:spcPts val="3060"/>
              </a:lnSpc>
              <a:spcBef>
                <a:spcPts val="0"/>
              </a:spcBef>
              <a:spcAft>
                <a:spcPts val="1223"/>
              </a:spcAft>
              <a:defRPr/>
            </a:pPr>
            <a:r>
              <a:rPr lang="en-US" sz="2244" dirty="0">
                <a:solidFill>
                  <a:srgbClr val="FFFFFF"/>
                </a:solidFill>
              </a:rPr>
              <a:t>Presenter</a:t>
            </a:r>
            <a:endParaRPr sz="2244" dirty="0">
              <a:solidFill>
                <a:srgbClr val="FFFFFF"/>
              </a:solidFill>
            </a:endParaRPr>
          </a:p>
        </p:txBody>
      </p:sp>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2781859266"/>
      </p:ext>
    </p:extLst>
  </p:cSld>
  <p:clrMapOvr>
    <a:masterClrMapping/>
  </p:clrMapOvr>
  <p:transition>
    <p:fade/>
  </p:transition>
  <p:hf hdr="0" ftr="0" dt="0"/>
</p:sldLayout>
</file>

<file path=ppt/slideLayouts/slideLayout359.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4213715809"/>
      </p:ext>
    </p:extLst>
  </p:cSld>
  <p:clrMapOvr>
    <a:masterClrMapping/>
  </p:clrMapOvr>
  <p:transition>
    <p:fade/>
  </p:transition>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862"/>
          </a:xfrm>
          <a:noFill/>
        </p:spPr>
        <p:txBody>
          <a:bodyPr anchorCtr="0">
            <a:spAutoFit/>
          </a:bodyPr>
          <a:lstStyle>
            <a:lvl1pPr>
              <a:defRPr sz="7200" spc="-100" baseline="0">
                <a:gradFill>
                  <a:gsLst>
                    <a:gs pos="100000">
                      <a:schemeClr val="tx1"/>
                    </a:gs>
                    <a:gs pos="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1074422303"/>
      </p:ext>
    </p:extLst>
  </p:cSld>
  <p:clrMapOvr>
    <a:masterClrMapping/>
  </p:clrMapOvr>
  <p:transition>
    <p:fade/>
  </p:transition>
</p:sldLayout>
</file>

<file path=ppt/slideLayouts/slideLayout360.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9" name="Title"/>
          <p:cNvSpPr>
            <a:spLocks noGrp="1"/>
          </p:cNvSpPr>
          <p:nvPr>
            <p:ph type="title" hasCustomPrompt="1"/>
          </p:nvPr>
        </p:nvSpPr>
        <p:spPr>
          <a:xfrm>
            <a:off x="1" y="2238461"/>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641359684"/>
      </p:ext>
    </p:extLst>
  </p:cSld>
  <p:clrMapOvr>
    <a:masterClrMapping/>
  </p:clrMapOvr>
  <p:transition>
    <p:fade/>
  </p:transition>
  <p:hf hdr="0" ftr="0" dt="0"/>
</p:sldLayout>
</file>

<file path=ppt/slideLayouts/slideLayout361.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1"/>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647920237"/>
      </p:ext>
    </p:extLst>
  </p:cSld>
  <p:clrMapOvr>
    <a:masterClrMapping/>
  </p:clrMapOvr>
  <p:transition>
    <p:fade/>
  </p:transition>
  <p:hf hdr="0" ftr="0" dt="0"/>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487436673"/>
      </p:ext>
    </p:extLst>
  </p:cSld>
  <p:clrMapOvr>
    <a:masterClrMapping/>
  </p:clrMapOvr>
  <p:transition>
    <p:fade/>
  </p:transition>
  <p:hf hdr="0" ftr="0" dt="0"/>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03017134"/>
      </p:ext>
    </p:extLst>
  </p:cSld>
  <p:clrMapOvr>
    <a:masterClrMapping/>
  </p:clrMapOvr>
  <p:transition>
    <p:fade/>
  </p:transition>
  <p:hf hdr="0" ftr="0" dt="0"/>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137918461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365.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840695036"/>
      </p:ext>
    </p:extLst>
  </p:cSld>
  <p:clrMapOvr>
    <a:masterClrMapping/>
  </p:clrMapOvr>
  <p:transition>
    <p:fade/>
  </p:transition>
  <p:hf hdr="0" ftr="0" dt="0"/>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125308515"/>
      </p:ext>
    </p:extLst>
  </p:cSld>
  <p:clrMapOvr>
    <a:masterClrMapping/>
  </p:clrMapOvr>
  <p:transition>
    <p:fade/>
  </p:transition>
  <p:hf hdr="0" ftr="0" dt="0"/>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1141440961"/>
      </p:ext>
    </p:extLst>
  </p:cSld>
  <p:clrMapOvr>
    <a:masterClrMapping/>
  </p:clrMapOvr>
  <p:transition>
    <p:fade/>
  </p:transition>
  <p:hf hdr="0" ftr="0" dt="0"/>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2" name="Body"/>
          <p:cNvSpPr>
            <a:spLocks noGrp="1"/>
          </p:cNvSpPr>
          <p:nvPr>
            <p:ph type="body" sz="quarter" idx="11"/>
          </p:nvPr>
        </p:nvSpPr>
        <p:spPr>
          <a:xfrm>
            <a:off x="381484" y="4920446"/>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spTree>
    <p:extLst>
      <p:ext uri="{BB962C8B-B14F-4D97-AF65-F5344CB8AC3E}">
        <p14:creationId xmlns:p14="http://schemas.microsoft.com/office/powerpoint/2010/main" val="878196676"/>
      </p:ext>
    </p:extLst>
  </p:cSld>
  <p:clrMapOvr>
    <a:masterClrMapping/>
  </p:clrMapOvr>
  <p:transition>
    <p:fade/>
  </p:transition>
  <p:hf hdr="0" ftr="0" dt="0"/>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972228487"/>
      </p:ext>
    </p:extLst>
  </p:cSld>
  <p:clrMapOvr>
    <a:masterClrMapping/>
  </p:clrMapOvr>
  <p:transition>
    <p:fade/>
  </p:transition>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862"/>
          </a:xfrm>
          <a:noFill/>
        </p:spPr>
        <p:txBody>
          <a:bodyPr anchorCtr="0">
            <a:spAutoFit/>
          </a:bodyPr>
          <a:lstStyle>
            <a:lvl1pPr>
              <a:defRPr sz="7200" spc="-100" baseline="0">
                <a:gradFill>
                  <a:gsLst>
                    <a:gs pos="100000">
                      <a:schemeClr val="tx1"/>
                    </a:gs>
                    <a:gs pos="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734880261"/>
      </p:ext>
    </p:extLst>
  </p:cSld>
  <p:clrMapOvr>
    <a:masterClrMapping/>
  </p:clrMapOvr>
  <p:transition>
    <p:fade/>
  </p:transition>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346725661"/>
      </p:ext>
    </p:extLst>
  </p:cSld>
  <p:clrMapOvr>
    <a:masterClrMapping/>
  </p:clrMapOvr>
  <p:transition>
    <p:fade/>
  </p:transition>
  <p:hf hdr="0" ftr="0" dt="0"/>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2536910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37605578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373.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2"/>
            <a:ext cx="8230866" cy="935842"/>
          </a:xfrm>
          <a:prstGeom prst="rect">
            <a:avLst/>
          </a:prstGeom>
        </p:spPr>
        <p:txBody>
          <a:bodyPr/>
          <a:lstStyle>
            <a:lvl1pPr>
              <a:defRPr>
                <a:solidFill>
                  <a:schemeClr val="bg1"/>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9031786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374.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25554864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375.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466279" y="698349"/>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18885856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376.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15510411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377.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4" name="Subhead"/>
          <p:cNvSpPr txBox="1">
            <a:spLocks/>
          </p:cNvSpPr>
          <p:nvPr/>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80" dirty="0">
                <a:solidFill>
                  <a:schemeClr val="tx2"/>
                </a:solidFill>
              </a:rPr>
              <a:t>Subhead</a:t>
            </a:r>
          </a:p>
        </p:txBody>
      </p:sp>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2118193395"/>
      </p:ext>
    </p:extLst>
  </p:cSld>
  <p:clrMapOvr>
    <a:masterClrMapping/>
  </p:clrMapOvr>
  <p:transition>
    <p:fade/>
  </p:transition>
  <p:hf hdr="0" ftr="0" dt="0"/>
</p:sldLayout>
</file>

<file path=ppt/slideLayouts/slideLayout378.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4184833122"/>
      </p:ext>
    </p:extLst>
  </p:cSld>
  <p:clrMapOvr>
    <a:masterClrMapping/>
  </p:clrMapOvr>
  <p:transition>
    <p:fade/>
  </p:transition>
  <p:hf hdr="0" ftr="0" dt="0"/>
</p:sldLayout>
</file>

<file path=ppt/slideLayouts/slideLayout379.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Tree>
    <p:extLst>
      <p:ext uri="{BB962C8B-B14F-4D97-AF65-F5344CB8AC3E}">
        <p14:creationId xmlns:p14="http://schemas.microsoft.com/office/powerpoint/2010/main" val="511472401"/>
      </p:ext>
    </p:extLst>
  </p:cSld>
  <p:clrMapOvr>
    <a:masterClrMapping/>
  </p:clrMapOvr>
  <p:transition>
    <p:fade/>
  </p:transition>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pPr lvl="0"/>
            <a:r>
              <a:rPr lang="en-US" noProof="0" dirty="0"/>
              <a:t>Click icon to add picture</a:t>
            </a:r>
          </a:p>
        </p:txBody>
      </p:sp>
    </p:spTree>
    <p:extLst>
      <p:ext uri="{BB962C8B-B14F-4D97-AF65-F5344CB8AC3E}">
        <p14:creationId xmlns:p14="http://schemas.microsoft.com/office/powerpoint/2010/main" val="937907936"/>
      </p:ext>
    </p:extLst>
  </p:cSld>
  <p:clrMapOvr>
    <a:masterClrMapping/>
  </p:clrMapOvr>
  <p:transition>
    <p:fade/>
  </p:transition>
</p:sldLayout>
</file>

<file path=ppt/slideLayouts/slideLayout380.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46088"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70925884"/>
      </p:ext>
    </p:extLst>
  </p:cSld>
  <p:clrMapOvr>
    <a:masterClrMapping/>
  </p:clrMapOvr>
  <p:transition>
    <p:fade/>
  </p:transition>
  <p:hf hdr="0" ftr="0" dt="0"/>
</p:sldLayout>
</file>

<file path=ppt/slideLayouts/slideLayout381.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30117841"/>
      </p:ext>
    </p:extLst>
  </p:cSld>
  <p:clrMapOvr>
    <a:masterClrMapping/>
  </p:clrMapOvr>
  <p:transition>
    <p:fade/>
  </p:transition>
  <p:hf hdr="0" ftr="0" dt="0"/>
</p:sldLayout>
</file>

<file path=ppt/slideLayouts/slideLayout382.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4"/>
            <a:ext cx="10288773"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115485586"/>
      </p:ext>
    </p:extLst>
  </p:cSld>
  <p:clrMapOvr>
    <a:masterClrMapping/>
  </p:clrMapOvr>
  <p:transition>
    <p:fade/>
  </p:transition>
  <p:hf hdr="0" ftr="0" dt="0"/>
</p:sldLayout>
</file>

<file path=ppt/slideLayouts/slideLayout383.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4683262"/>
      </p:ext>
    </p:extLst>
  </p:cSld>
  <p:clrMapOvr>
    <a:masterClrMapping/>
  </p:clrMapOvr>
  <p:transition>
    <p:fade/>
  </p:transition>
</p:sldLayout>
</file>

<file path=ppt/slideLayouts/slideLayout384.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Tree>
    <p:extLst>
      <p:ext uri="{BB962C8B-B14F-4D97-AF65-F5344CB8AC3E}">
        <p14:creationId xmlns:p14="http://schemas.microsoft.com/office/powerpoint/2010/main" val="1421090489"/>
      </p:ext>
    </p:extLst>
  </p:cSld>
  <p:clrMapOvr>
    <a:masterClrMapping/>
  </p:clrMapOvr>
  <p:transition>
    <p:fade/>
  </p:transition>
</p:sldLayout>
</file>

<file path=ppt/slideLayouts/slideLayout385.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2083635"/>
      </p:ext>
    </p:extLst>
  </p:cSld>
  <p:clrMapOvr>
    <a:masterClrMapping/>
  </p:clrMapOvr>
  <p:transition>
    <p:fade/>
  </p:transition>
</p:sldLayout>
</file>

<file path=ppt/slideLayouts/slideLayout386.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187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6"/>
            <a:ext cx="3768193" cy="2461945"/>
          </a:xfrm>
          <a:prstGeom prst="rect">
            <a:avLst/>
          </a:prstGeom>
        </p:spPr>
        <p:txBody>
          <a:bodyPr anchor="ctr">
            <a:noAutofit/>
          </a:bodyPr>
          <a:lstStyle>
            <a:lvl1pPr>
              <a:defRPr sz="8975"/>
            </a:lvl1pPr>
          </a:lstStyle>
          <a:p>
            <a:r>
              <a:rPr lang="en-US" sz="8973" dirty="0">
                <a:solidFill>
                  <a:schemeClr val="bg1">
                    <a:alpha val="99000"/>
                  </a:schemeClr>
                </a:solidFill>
              </a:rPr>
              <a:t>Q&amp;A</a:t>
            </a:r>
          </a:p>
        </p:txBody>
      </p:sp>
    </p:spTree>
    <p:extLst>
      <p:ext uri="{BB962C8B-B14F-4D97-AF65-F5344CB8AC3E}">
        <p14:creationId xmlns:p14="http://schemas.microsoft.com/office/powerpoint/2010/main" val="2419913390"/>
      </p:ext>
    </p:extLst>
  </p:cSld>
  <p:clrMapOvr>
    <a:masterClrMapping/>
  </p:clrMapOvr>
  <p:transition>
    <p:fade/>
  </p:transition>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52"/>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614" tIns="42808" rIns="85614" bIns="42808" numCol="1" anchor="t" anchorCtr="0" compatLnSpc="1">
            <a:prstTxWarp prst="textNoShape">
              <a:avLst/>
            </a:prstTxWarp>
          </a:bodyPr>
          <a:lstStyle/>
          <a:p>
            <a:pPr marL="0" marR="0" lvl="0" indent="0" defTabSz="951117" eaLnBrk="1" fontAlgn="auto" latinLnBrk="0" hangingPunct="1">
              <a:lnSpc>
                <a:spcPct val="100000"/>
              </a:lnSpc>
              <a:spcBef>
                <a:spcPts val="0"/>
              </a:spcBef>
              <a:spcAft>
                <a:spcPts val="0"/>
              </a:spcAft>
              <a:buClrTx/>
              <a:buSzTx/>
              <a:buFontTx/>
              <a:buNone/>
              <a:tabLst/>
              <a:defRPr/>
            </a:pPr>
            <a:endParaRPr kumimoji="0" lang="en-US" sz="1664"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601627" y="237793"/>
            <a:ext cx="9497387" cy="6544414"/>
          </a:xfrm>
          <a:prstGeom prst="rect">
            <a:avLst/>
          </a:prstGeom>
        </p:spPr>
        <p:txBody>
          <a:bodyPr/>
          <a:lstStyle>
            <a:lvl1pPr marL="0" indent="0">
              <a:buNone/>
              <a:defRPr sz="3672"/>
            </a:lvl1pPr>
            <a:lvl2pPr>
              <a:defRPr sz="3672"/>
            </a:lvl2pPr>
            <a:lvl3pPr>
              <a:defRPr sz="3672"/>
            </a:lvl3pPr>
            <a:lvl4pPr>
              <a:defRPr sz="3672"/>
            </a:lvl4pPr>
            <a:lvl5pPr>
              <a:defRPr sz="3672"/>
            </a:lvl5pPr>
          </a:lstStyle>
          <a:p>
            <a:pPr lvl="0"/>
            <a:r>
              <a:rPr lang="en-US" dirty="0"/>
              <a:t>Click to edit Master text styles</a:t>
            </a:r>
          </a:p>
        </p:txBody>
      </p:sp>
    </p:spTree>
    <p:extLst>
      <p:ext uri="{BB962C8B-B14F-4D97-AF65-F5344CB8AC3E}">
        <p14:creationId xmlns:p14="http://schemas.microsoft.com/office/powerpoint/2010/main" val="1311460252"/>
      </p:ext>
    </p:extLst>
  </p:cSld>
  <p:clrMapOvr>
    <a:masterClrMapping/>
  </p:clrMapOvr>
  <p:transition>
    <p:fade/>
  </p:transition>
</p:sldLayout>
</file>

<file path=ppt/slideLayouts/slideLayout38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1005557860"/>
      </p:ext>
    </p:extLst>
  </p:cSld>
  <p:clrMapOvr>
    <a:masterClrMapping/>
  </p:clrMapOvr>
  <p:transition>
    <p:fade/>
  </p:transition>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10561638" y="6267914"/>
            <a:ext cx="1382812" cy="296502"/>
          </a:xfrm>
          <a:prstGeom prst="rect">
            <a:avLst/>
          </a:prstGeom>
        </p:spPr>
      </p:pic>
      <p:sp>
        <p:nvSpPr>
          <p:cNvPr id="3" name="Freeform 2"/>
          <p:cNvSpPr>
            <a:spLocks noEditPoints="1"/>
          </p:cNvSpPr>
          <p:nvPr userDrawn="1"/>
        </p:nvSpPr>
        <p:spPr bwMode="black">
          <a:xfrm>
            <a:off x="2137569" y="2473326"/>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32563"/>
            <a:endParaRPr lang="en-US" sz="1800">
              <a:solidFill>
                <a:srgbClr val="FFFFFF"/>
              </a:solidFill>
            </a:endParaRPr>
          </a:p>
        </p:txBody>
      </p:sp>
    </p:spTree>
    <p:extLst>
      <p:ext uri="{BB962C8B-B14F-4D97-AF65-F5344CB8AC3E}">
        <p14:creationId xmlns:p14="http://schemas.microsoft.com/office/powerpoint/2010/main" val="114848978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84028052"/>
      </p:ext>
    </p:extLst>
  </p:cSld>
  <p:clrMapOvr>
    <a:masterClrMapping/>
  </p:clrMapOvr>
  <p:transition>
    <p:fade/>
  </p:transition>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4" y="6240429"/>
            <a:ext cx="1280587" cy="274320"/>
          </a:xfrm>
          <a:prstGeom prst="rect">
            <a:avLst/>
          </a:prstGeom>
        </p:spPr>
      </p:pic>
    </p:spTree>
    <p:extLst>
      <p:ext uri="{BB962C8B-B14F-4D97-AF65-F5344CB8AC3E}">
        <p14:creationId xmlns:p14="http://schemas.microsoft.com/office/powerpoint/2010/main" val="36942851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02220675"/>
      </p:ext>
    </p:extLst>
  </p:cSld>
  <p:clrMapOvr>
    <a:masterClrMapping/>
  </p:clrMapOvr>
  <p:transition>
    <p:fade/>
  </p:transition>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92881"/>
          </a:xfrm>
        </p:spPr>
        <p:txBody>
          <a:bodyPr>
            <a:spAutoFit/>
          </a:bodyPr>
          <a:lstStyle>
            <a:lvl1pPr>
              <a:defRPr sz="39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03012286"/>
      </p:ext>
    </p:extLst>
  </p:cSld>
  <p:clrMapOvr>
    <a:masterClrMapping/>
  </p:clrMapOvr>
  <p:transition>
    <p:fade/>
  </p:transition>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8249087"/>
      </p:ext>
    </p:extLst>
  </p:cSld>
  <p:clrMapOvr>
    <a:masterClrMapping/>
  </p:clrMapOvr>
  <p:transition>
    <p:fade/>
  </p:transition>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75459297"/>
      </p:ext>
    </p:extLst>
  </p:cSld>
  <p:clrMapOvr>
    <a:masterClrMapping/>
  </p:clrMapOvr>
  <p:transition>
    <p:fade/>
  </p:transition>
</p:sldLayout>
</file>

<file path=ppt/slideLayouts/slideLayout39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48523839"/>
      </p:ext>
    </p:extLst>
  </p:cSld>
  <p:clrMapOvr>
    <a:masterClrMapping/>
  </p:clrMapOvr>
  <p:transition>
    <p:fade/>
  </p:transition>
</p:sldLayout>
</file>

<file path=ppt/slideLayouts/slideLayout396.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180240767"/>
      </p:ext>
    </p:extLst>
  </p:cSld>
  <p:clrMapOvr>
    <a:masterClrMapping/>
  </p:clrMapOvr>
  <p:transition>
    <p:fade/>
  </p:transition>
</p:sldLayout>
</file>

<file path=ppt/slideLayouts/slideLayout39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4962"/>
            <a:ext cx="10056812" cy="1015663"/>
          </a:xfrm>
          <a:noFill/>
        </p:spPr>
        <p:txBody>
          <a:bodyPr tIns="91440" bIns="91440" anchor="b" anchorCtr="0">
            <a:spAutoFit/>
          </a:bodyPr>
          <a:lstStyle>
            <a:lvl1pPr>
              <a:defRPr sz="5999"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53078" y="3768007"/>
            <a:ext cx="10058401" cy="683264"/>
          </a:xfrm>
          <a:noFill/>
        </p:spPr>
        <p:txBody>
          <a:bodyPr lIns="182880" tIns="146304" rIns="182880" bIns="146304">
            <a:spAutoFit/>
          </a:bodyPr>
          <a:lstStyle>
            <a:lvl1pPr marL="0" indent="0">
              <a:spcBef>
                <a:spcPts val="0"/>
              </a:spcBef>
              <a:buNone/>
              <a:defRPr sz="28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30878" y="3497263"/>
            <a:ext cx="9880601"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53078" y="4290791"/>
            <a:ext cx="10058401" cy="627864"/>
          </a:xfrm>
          <a:noFill/>
        </p:spPr>
        <p:txBody>
          <a:bodyPr lIns="182880" tIns="146304" rIns="182880" bIns="146304">
            <a:spAutoFit/>
          </a:bodyPr>
          <a:lstStyle>
            <a:lvl1pPr marL="0" indent="0">
              <a:spcBef>
                <a:spcPts val="0"/>
              </a:spcBef>
              <a:buNone/>
              <a:defRPr sz="24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38619384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398.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75399" y="2284962"/>
            <a:ext cx="7086439" cy="1015663"/>
          </a:xfrm>
          <a:noFill/>
        </p:spPr>
        <p:txBody>
          <a:bodyPr wrap="square" tIns="91440" bIns="91440" anchor="b" anchorCtr="0">
            <a:spAutoFit/>
          </a:bodyPr>
          <a:lstStyle>
            <a:lvl1pPr>
              <a:defRPr sz="5999" spc="-100"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5096036" y="3768007"/>
            <a:ext cx="7087559" cy="683264"/>
          </a:xfrm>
          <a:noFill/>
        </p:spPr>
        <p:txBody>
          <a:bodyPr wrap="square" lIns="182880" tIns="146304" rIns="182880" bIns="146304">
            <a:spAutoFit/>
          </a:bodyPr>
          <a:lstStyle>
            <a:lvl1pPr marL="0" indent="0">
              <a:spcBef>
                <a:spcPts val="0"/>
              </a:spcBef>
              <a:buNone/>
              <a:defRPr sz="28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273836" y="3497263"/>
            <a:ext cx="6328660"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17356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39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2"/>
            <a:ext cx="11329398" cy="1015663"/>
          </a:xfrm>
          <a:noFill/>
        </p:spPr>
        <p:txBody>
          <a:bodyPr wrap="square" tIns="91440" bIns="91440" anchor="t" anchorCtr="0">
            <a:spAutoFit/>
          </a:bodyPr>
          <a:lstStyle>
            <a:lvl1pPr>
              <a:defRPr sz="5999" spc="-100"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94533148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48727899"/>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5510687"/>
      </p:ext>
    </p:extLst>
  </p:cSld>
  <p:clrMapOvr>
    <a:masterClrMapping/>
  </p:clrMapOvr>
  <p:transition>
    <p:fade/>
  </p:transition>
</p:sldLayout>
</file>

<file path=ppt/slideLayouts/slideLayout40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2"/>
            <a:ext cx="11329398" cy="1015663"/>
          </a:xfrm>
          <a:noFill/>
        </p:spPr>
        <p:txBody>
          <a:bodyPr wrap="square" tIns="91440" bIns="91440" anchor="t" anchorCtr="0">
            <a:spAutoFit/>
          </a:bodyPr>
          <a:lstStyle>
            <a:lvl1pPr>
              <a:defRPr sz="5999"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06287693"/>
      </p:ext>
    </p:extLst>
  </p:cSld>
  <p:clrMapOvr>
    <a:masterClrMapping/>
  </p:clrMapOvr>
  <p:transition>
    <p:fade/>
  </p:transition>
</p:sldLayout>
</file>

<file path=ppt/slideLayouts/slideLayout40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2"/>
            <a:ext cx="11329398" cy="1015663"/>
          </a:xfrm>
          <a:noFill/>
        </p:spPr>
        <p:txBody>
          <a:bodyPr wrap="square" tIns="91440" bIns="91440" anchor="t" anchorCtr="0">
            <a:spAutoFit/>
          </a:bodyPr>
          <a:lstStyle>
            <a:lvl1pPr>
              <a:defRPr sz="5999"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77854370"/>
      </p:ext>
    </p:extLst>
  </p:cSld>
  <p:clrMapOvr>
    <a:masterClrMapping/>
  </p:clrMapOvr>
  <p:transition>
    <p:fade/>
  </p:transition>
</p:sldLayout>
</file>

<file path=ppt/slideLayouts/slideLayout40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2"/>
            <a:ext cx="11329398" cy="1015663"/>
          </a:xfrm>
          <a:noFill/>
        </p:spPr>
        <p:txBody>
          <a:bodyPr wrap="square" tIns="91440" bIns="91440" anchor="t" anchorCtr="0">
            <a:spAutoFit/>
          </a:bodyPr>
          <a:lstStyle>
            <a:lvl1pPr>
              <a:defRPr sz="5999"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567071370"/>
      </p:ext>
    </p:extLst>
  </p:cSld>
  <p:clrMapOvr>
    <a:masterClrMapping/>
  </p:clrMapOvr>
  <p:transition>
    <p:fade/>
  </p:transition>
</p:sldLayout>
</file>

<file path=ppt/slideLayouts/slideLayout40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2"/>
            <a:ext cx="11329398" cy="1015663"/>
          </a:xfrm>
          <a:noFill/>
        </p:spPr>
        <p:txBody>
          <a:bodyPr wrap="square" tIns="91440" bIns="91440" anchor="t" anchorCtr="0">
            <a:spAutoFit/>
          </a:bodyPr>
          <a:lstStyle>
            <a:lvl1pPr>
              <a:defRPr sz="5999"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00773766"/>
      </p:ext>
    </p:extLst>
  </p:cSld>
  <p:clrMapOvr>
    <a:masterClrMapping/>
  </p:clrMapOvr>
  <p:transition>
    <p:fade/>
  </p:transition>
</p:sldLayout>
</file>

<file path=ppt/slideLayouts/slideLayout404.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744288" y="6344303"/>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32563"/>
            <a:endParaRPr lang="en-US" sz="1800">
              <a:solidFill>
                <a:srgbClr val="FFFFFF"/>
              </a:solidFill>
            </a:endParaRPr>
          </a:p>
        </p:txBody>
      </p:sp>
    </p:spTree>
    <p:extLst>
      <p:ext uri="{BB962C8B-B14F-4D97-AF65-F5344CB8AC3E}">
        <p14:creationId xmlns:p14="http://schemas.microsoft.com/office/powerpoint/2010/main" val="3746778861"/>
      </p:ext>
    </p:extLst>
  </p:cSld>
  <p:clrMapOvr>
    <a:masterClrMapping/>
  </p:clrMapOvr>
  <p:transition>
    <p:fade/>
  </p:transition>
</p:sldLayout>
</file>

<file path=ppt/slideLayouts/slideLayout405.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744288" y="6344303"/>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32563"/>
            <a:endParaRPr lang="en-US" sz="1800">
              <a:solidFill>
                <a:srgbClr val="FFFFFF"/>
              </a:solidFill>
            </a:endParaRPr>
          </a:p>
        </p:txBody>
      </p:sp>
    </p:spTree>
    <p:extLst>
      <p:ext uri="{BB962C8B-B14F-4D97-AF65-F5344CB8AC3E}">
        <p14:creationId xmlns:p14="http://schemas.microsoft.com/office/powerpoint/2010/main" val="1203075612"/>
      </p:ext>
    </p:extLst>
  </p:cSld>
  <p:clrMapOvr>
    <a:masterClrMapping/>
  </p:clrMapOvr>
  <p:transition>
    <p:fade/>
  </p:transition>
</p:sldLayout>
</file>

<file path=ppt/slideLayouts/slideLayout406.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744288" y="6344303"/>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32563"/>
            <a:endParaRPr lang="en-US" sz="1800">
              <a:solidFill>
                <a:srgbClr val="FFFFFF"/>
              </a:solidFill>
            </a:endParaRPr>
          </a:p>
        </p:txBody>
      </p:sp>
    </p:spTree>
    <p:extLst>
      <p:ext uri="{BB962C8B-B14F-4D97-AF65-F5344CB8AC3E}">
        <p14:creationId xmlns:p14="http://schemas.microsoft.com/office/powerpoint/2010/main" val="1707167600"/>
      </p:ext>
    </p:extLst>
  </p:cSld>
  <p:clrMapOvr>
    <a:masterClrMapping/>
  </p:clrMapOvr>
  <p:transition>
    <p:fade/>
  </p:transition>
</p:sldLayout>
</file>

<file path=ppt/slideLayouts/slideLayout407.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744288" y="6344303"/>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32563"/>
            <a:endParaRPr lang="en-US" sz="1800">
              <a:solidFill>
                <a:srgbClr val="333333"/>
              </a:solidFill>
            </a:endParaRPr>
          </a:p>
        </p:txBody>
      </p:sp>
    </p:spTree>
    <p:extLst>
      <p:ext uri="{BB962C8B-B14F-4D97-AF65-F5344CB8AC3E}">
        <p14:creationId xmlns:p14="http://schemas.microsoft.com/office/powerpoint/2010/main" val="40584489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8.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3436593"/>
      </p:ext>
    </p:extLst>
  </p:cSld>
  <p:clrMapOvr>
    <a:masterClrMapping/>
  </p:clrMapOvr>
  <p:transition>
    <p:fade/>
  </p:transition>
</p:sldLayout>
</file>

<file path=ppt/slideLayouts/slideLayout409.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489310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5249876"/>
      </p:ext>
    </p:extLst>
  </p:cSld>
  <p:clrMapOvr>
    <a:masterClrMapping/>
  </p:clrMapOvr>
  <p:transition>
    <p:fade/>
  </p:transition>
</p:sldLayout>
</file>

<file path=ppt/slideLayouts/slideLayout410.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67221725"/>
      </p:ext>
    </p:extLst>
  </p:cSld>
  <p:clrMapOvr>
    <a:masterClrMapping/>
  </p:clrMapOvr>
  <p:transition>
    <p:fade/>
  </p:transition>
</p:sldLayout>
</file>

<file path=ppt/slideLayouts/slideLayout411.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113072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12.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3279494"/>
      </p:ext>
    </p:extLst>
  </p:cSld>
  <p:clrMapOvr>
    <a:masterClrMapping/>
  </p:clrMapOvr>
  <p:transition>
    <p:fade/>
  </p:transition>
</p:sldLayout>
</file>

<file path=ppt/slideLayouts/slideLayout41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7"/>
            <a:ext cx="11887199"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dirty="0">
                <a:gradFill>
                  <a:gsLst>
                    <a:gs pos="0">
                      <a:srgbClr val="FFFFFF"/>
                    </a:gs>
                    <a:gs pos="100000">
                      <a:srgbClr val="FFFFFF"/>
                    </a:gs>
                  </a:gsLst>
                  <a:lin ang="5400000" scaled="0"/>
                </a:gradFill>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459233" y="3145040"/>
            <a:ext cx="3291840" cy="705836"/>
          </a:xfrm>
          <a:prstGeom prst="rect">
            <a:avLst/>
          </a:prstGeom>
        </p:spPr>
      </p:pic>
    </p:spTree>
    <p:extLst>
      <p:ext uri="{BB962C8B-B14F-4D97-AF65-F5344CB8AC3E}">
        <p14:creationId xmlns:p14="http://schemas.microsoft.com/office/powerpoint/2010/main" val="3156576014"/>
      </p:ext>
    </p:extLst>
  </p:cSld>
  <p:clrMapOvr>
    <a:masterClrMapping/>
  </p:clrMapOvr>
  <p:transition>
    <p:fade/>
  </p:transition>
</p:sldLayout>
</file>

<file path=ppt/slideLayouts/slideLayout41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99268250"/>
      </p:ext>
    </p:extLst>
  </p:cSld>
  <p:clrMapOvr>
    <a:masterClrMapping/>
  </p:clrMapOvr>
  <p:transition>
    <p:fade/>
  </p:transition>
</p:sldLayout>
</file>

<file path=ppt/slideLayouts/slideLayout415.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081947" y="6380761"/>
            <a:ext cx="2798207" cy="372394"/>
          </a:xfrm>
          <a:prstGeom prst="rect">
            <a:avLst/>
          </a:prstGeom>
        </p:spPr>
        <p:txBody>
          <a:bodyPr/>
          <a:lstStyle/>
          <a:p>
            <a:pPr algn="r" defTabSz="932418">
              <a:defRPr/>
            </a:pPr>
            <a:fld id="{0A164282-434E-41D4-9582-783D542A7B68}" type="slidenum">
              <a:rPr lang="en-US" sz="2040" smtClean="0">
                <a:solidFill>
                  <a:srgbClr val="289FD7"/>
                </a:solidFill>
                <a:latin typeface="Segoe UI Light"/>
              </a:rPr>
              <a:pPr algn="r" defTabSz="932418">
                <a:defRPr/>
              </a:pPr>
              <a:t>‹#›</a:t>
            </a:fld>
            <a:endParaRPr lang="en-US" sz="2040">
              <a:solidFill>
                <a:srgbClr val="289FD7"/>
              </a:solidFill>
              <a:latin typeface="Segoe UI Light"/>
            </a:endParaRPr>
          </a:p>
        </p:txBody>
      </p:sp>
    </p:spTree>
    <p:extLst>
      <p:ext uri="{BB962C8B-B14F-4D97-AF65-F5344CB8AC3E}">
        <p14:creationId xmlns:p14="http://schemas.microsoft.com/office/powerpoint/2010/main" val="2478293235"/>
      </p:ext>
    </p:extLst>
  </p:cSld>
  <p:clrMapOvr>
    <a:masterClrMapping/>
  </p:clrMapOvr>
</p:sldLayout>
</file>

<file path=ppt/slideLayouts/slideLayout41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1" y="2873018"/>
            <a:ext cx="11255709" cy="2435131"/>
          </a:xfrm>
        </p:spPr>
        <p:txBody>
          <a:bodyPr anchor="b">
            <a:noAutofit/>
          </a:bodyPr>
          <a:lstStyle>
            <a:lvl1pPr algn="l">
              <a:defRPr sz="24372">
                <a:solidFill>
                  <a:schemeClr val="bg1"/>
                </a:solidFill>
              </a:defRPr>
            </a:lvl1pPr>
          </a:lstStyle>
          <a:p>
            <a:r>
              <a:rPr lang="en-US" dirty="0"/>
              <a:t>web</a:t>
            </a:r>
          </a:p>
        </p:txBody>
      </p:sp>
    </p:spTree>
    <p:extLst>
      <p:ext uri="{BB962C8B-B14F-4D97-AF65-F5344CB8AC3E}">
        <p14:creationId xmlns:p14="http://schemas.microsoft.com/office/powerpoint/2010/main" val="3325497565"/>
      </p:ext>
    </p:extLst>
  </p:cSld>
  <p:clrMapOvr>
    <a:masterClrMapping/>
  </p:clrMapOvr>
</p:sldLayout>
</file>

<file path=ppt/slideLayouts/slideLayout417.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436475" cy="69945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6530092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18330" y="1144706"/>
            <a:ext cx="11255709" cy="2435131"/>
          </a:xfrm>
        </p:spPr>
        <p:txBody>
          <a:bodyPr anchor="b"/>
          <a:lstStyle>
            <a:lvl1pPr algn="l">
              <a:defRPr sz="6119"/>
            </a:lvl1pPr>
          </a:lstStyle>
          <a:p>
            <a:r>
              <a:rPr lang="en-US" dirty="0"/>
              <a:t>Click to edit Master title style</a:t>
            </a:r>
          </a:p>
        </p:txBody>
      </p:sp>
      <p:sp>
        <p:nvSpPr>
          <p:cNvPr id="3" name="Subtitle 2"/>
          <p:cNvSpPr>
            <a:spLocks noGrp="1"/>
          </p:cNvSpPr>
          <p:nvPr>
            <p:ph type="subTitle" idx="1"/>
          </p:nvPr>
        </p:nvSpPr>
        <p:spPr>
          <a:xfrm>
            <a:off x="618330" y="3673745"/>
            <a:ext cx="11255709" cy="1688724"/>
          </a:xfrm>
        </p:spPr>
        <p:txBody>
          <a:bodyPr>
            <a:normAutofit/>
          </a:bodyPr>
          <a:lstStyle>
            <a:lvl1pPr marL="0" indent="0" algn="l">
              <a:buNone/>
              <a:defRPr sz="3672"/>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dirty="0"/>
              <a:t>Click to edit Master subtitle style</a:t>
            </a:r>
          </a:p>
        </p:txBody>
      </p:sp>
    </p:spTree>
    <p:extLst>
      <p:ext uri="{BB962C8B-B14F-4D97-AF65-F5344CB8AC3E}">
        <p14:creationId xmlns:p14="http://schemas.microsoft.com/office/powerpoint/2010/main" val="3006726974"/>
      </p:ext>
    </p:extLst>
  </p:cSld>
  <p:clrMapOvr>
    <a:masterClrMapping/>
  </p:clrMapOvr>
</p:sldLayout>
</file>

<file path=ppt/slideLayouts/slideLayout4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a:xfrm>
            <a:off x="9075832" y="6380761"/>
            <a:ext cx="2798207" cy="372394"/>
          </a:xfrm>
          <a:prstGeom prst="rect">
            <a:avLst/>
          </a:prstGeom>
        </p:spPr>
        <p:txBody>
          <a:bodyPr/>
          <a:lstStyle/>
          <a:p>
            <a:fld id="{0A164282-434E-41D4-9582-783D542A7B68}" type="slidenum">
              <a:rPr lang="en-US" smtClean="0"/>
              <a:t>‹#›</a:t>
            </a:fld>
            <a:endParaRPr lang="en-US"/>
          </a:p>
        </p:txBody>
      </p:sp>
    </p:spTree>
    <p:extLst>
      <p:ext uri="{BB962C8B-B14F-4D97-AF65-F5344CB8AC3E}">
        <p14:creationId xmlns:p14="http://schemas.microsoft.com/office/powerpoint/2010/main" val="142581263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0748705"/>
      </p:ext>
    </p:extLst>
  </p:cSld>
  <p:clrMapOvr>
    <a:masterClrMapping/>
  </p:clrMapOvr>
  <p:transition>
    <p:fade/>
  </p:transition>
</p:sldLayout>
</file>

<file path=ppt/slideLayouts/slideLayout420.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72043" y="2153641"/>
            <a:ext cx="11301996" cy="40602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a:xfrm>
            <a:off x="9075832" y="6380761"/>
            <a:ext cx="2798207" cy="372394"/>
          </a:xfrm>
          <a:prstGeom prst="rect">
            <a:avLst/>
          </a:prstGeom>
        </p:spPr>
        <p:txBody>
          <a:bodyPr/>
          <a:lstStyle/>
          <a:p>
            <a:fld id="{0A164282-434E-41D4-9582-783D542A7B68}" type="slidenum">
              <a:rPr lang="en-US" smtClean="0"/>
              <a:t>‹#›</a:t>
            </a:fld>
            <a:endParaRPr lang="en-US"/>
          </a:p>
        </p:txBody>
      </p:sp>
      <p:sp>
        <p:nvSpPr>
          <p:cNvPr id="5" name="Text Placeholder 4"/>
          <p:cNvSpPr>
            <a:spLocks noGrp="1"/>
          </p:cNvSpPr>
          <p:nvPr>
            <p:ph type="body" sz="quarter" idx="13" hasCustomPrompt="1"/>
          </p:nvPr>
        </p:nvSpPr>
        <p:spPr>
          <a:xfrm>
            <a:off x="571625" y="1564636"/>
            <a:ext cx="11302942" cy="446305"/>
          </a:xfrm>
        </p:spPr>
        <p:txBody>
          <a:bodyPr>
            <a:normAutofit/>
          </a:bodyPr>
          <a:lstStyle>
            <a:lvl1pPr marL="0" indent="0">
              <a:buFontTx/>
              <a:buNone/>
              <a:defRPr sz="2040" cap="all" baseline="0"/>
            </a:lvl1pPr>
            <a:lvl5pPr>
              <a:defRPr/>
            </a:lvl5pPr>
          </a:lstStyle>
          <a:p>
            <a:pPr lvl="0"/>
            <a:r>
              <a:rPr lang="en-US" dirty="0"/>
              <a:t>Secondary refining headline</a:t>
            </a:r>
          </a:p>
        </p:txBody>
      </p:sp>
    </p:spTree>
    <p:extLst>
      <p:ext uri="{BB962C8B-B14F-4D97-AF65-F5344CB8AC3E}">
        <p14:creationId xmlns:p14="http://schemas.microsoft.com/office/powerpoint/2010/main" val="1547445747"/>
      </p:ext>
    </p:extLst>
  </p:cSld>
  <p:clrMapOvr>
    <a:masterClrMapping/>
  </p:clrMapOvr>
</p:sldLayout>
</file>

<file path=ppt/slideLayouts/slideLayout4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Slide Number Placeholder 4"/>
          <p:cNvSpPr>
            <a:spLocks noGrp="1"/>
          </p:cNvSpPr>
          <p:nvPr>
            <p:ph type="sldNum" sz="quarter" idx="12"/>
          </p:nvPr>
        </p:nvSpPr>
        <p:spPr>
          <a:xfrm>
            <a:off x="9075832" y="6380761"/>
            <a:ext cx="2798207" cy="372394"/>
          </a:xfrm>
          <a:prstGeom prst="rect">
            <a:avLst/>
          </a:prstGeom>
        </p:spPr>
        <p:txBody>
          <a:bodyPr/>
          <a:lstStyle/>
          <a:p>
            <a:fld id="{0A164282-434E-41D4-9582-783D542A7B68}" type="slidenum">
              <a:rPr lang="en-US" smtClean="0"/>
              <a:t>‹#›</a:t>
            </a:fld>
            <a:endParaRPr lang="en-US"/>
          </a:p>
        </p:txBody>
      </p:sp>
    </p:spTree>
    <p:extLst>
      <p:ext uri="{BB962C8B-B14F-4D97-AF65-F5344CB8AC3E}">
        <p14:creationId xmlns:p14="http://schemas.microsoft.com/office/powerpoint/2010/main" val="2076684412"/>
      </p:ext>
    </p:extLst>
  </p:cSld>
  <p:clrMapOvr>
    <a:masterClrMapping/>
  </p:clrMapOvr>
</p:sldLayout>
</file>

<file path=ppt/slideLayouts/slideLayout42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572043" y="424788"/>
            <a:ext cx="11301996" cy="940467"/>
          </a:xfrm>
        </p:spPr>
        <p:txBody>
          <a:bodyPr>
            <a:normAutofit/>
          </a:bodyPr>
          <a:lstStyle>
            <a:lvl1pPr>
              <a:defRPr sz="4488"/>
            </a:lvl1pPr>
          </a:lstStyle>
          <a:p>
            <a:r>
              <a:rPr lang="en-US"/>
              <a:t>Click to edit Master title style</a:t>
            </a:r>
          </a:p>
        </p:txBody>
      </p:sp>
      <p:sp>
        <p:nvSpPr>
          <p:cNvPr id="5" name="Slide Number Placeholder 4"/>
          <p:cNvSpPr>
            <a:spLocks noGrp="1"/>
          </p:cNvSpPr>
          <p:nvPr>
            <p:ph type="sldNum" sz="quarter" idx="12"/>
          </p:nvPr>
        </p:nvSpPr>
        <p:spPr>
          <a:xfrm>
            <a:off x="9075832" y="6380761"/>
            <a:ext cx="2798207" cy="372394"/>
          </a:xfrm>
          <a:prstGeom prst="rect">
            <a:avLst/>
          </a:prstGeom>
        </p:spPr>
        <p:txBody>
          <a:bodyPr/>
          <a:lstStyle/>
          <a:p>
            <a:fld id="{0A164282-434E-41D4-9582-783D542A7B68}" type="slidenum">
              <a:rPr lang="en-US" smtClean="0"/>
              <a:t>‹#›</a:t>
            </a:fld>
            <a:endParaRPr lang="en-US"/>
          </a:p>
        </p:txBody>
      </p:sp>
      <p:graphicFrame>
        <p:nvGraphicFramePr>
          <p:cNvPr id="6" name="Table 5"/>
          <p:cNvGraphicFramePr>
            <a:graphicFrameLocks noGrp="1"/>
          </p:cNvGraphicFramePr>
          <p:nvPr userDrawn="1">
            <p:extLst/>
          </p:nvPr>
        </p:nvGraphicFramePr>
        <p:xfrm>
          <a:off x="595915" y="1505991"/>
          <a:ext cx="11278124" cy="4406400"/>
        </p:xfrm>
        <a:graphic>
          <a:graphicData uri="http://schemas.openxmlformats.org/drawingml/2006/table">
            <a:tbl>
              <a:tblPr firstRow="1" bandRow="1">
                <a:tableStyleId>{5C22544A-7EE6-4342-B048-85BDC9FD1C3A}</a:tableStyleId>
              </a:tblPr>
              <a:tblGrid>
                <a:gridCol w="2819531">
                  <a:extLst>
                    <a:ext uri="{9D8B030D-6E8A-4147-A177-3AD203B41FA5}">
                      <a16:colId xmlns:a16="http://schemas.microsoft.com/office/drawing/2014/main" val="20000"/>
                    </a:ext>
                  </a:extLst>
                </a:gridCol>
                <a:gridCol w="2819531">
                  <a:extLst>
                    <a:ext uri="{9D8B030D-6E8A-4147-A177-3AD203B41FA5}">
                      <a16:colId xmlns:a16="http://schemas.microsoft.com/office/drawing/2014/main" val="20001"/>
                    </a:ext>
                  </a:extLst>
                </a:gridCol>
                <a:gridCol w="2819531">
                  <a:extLst>
                    <a:ext uri="{9D8B030D-6E8A-4147-A177-3AD203B41FA5}">
                      <a16:colId xmlns:a16="http://schemas.microsoft.com/office/drawing/2014/main" val="20002"/>
                    </a:ext>
                  </a:extLst>
                </a:gridCol>
                <a:gridCol w="2819531">
                  <a:extLst>
                    <a:ext uri="{9D8B030D-6E8A-4147-A177-3AD203B41FA5}">
                      <a16:colId xmlns:a16="http://schemas.microsoft.com/office/drawing/2014/main" val="20003"/>
                    </a:ext>
                  </a:extLst>
                </a:gridCol>
              </a:tblGrid>
              <a:tr h="657264">
                <a:tc>
                  <a:txBody>
                    <a:bodyPr/>
                    <a:lstStyle/>
                    <a:p>
                      <a:r>
                        <a:rPr lang="en-US" sz="2000" dirty="0">
                          <a:solidFill>
                            <a:schemeClr val="bg1"/>
                          </a:solidFill>
                        </a:rPr>
                        <a:t>Heading</a:t>
                      </a:r>
                    </a:p>
                  </a:txBody>
                  <a:tcPr marL="139910" marR="139910" marT="139891" marB="139891"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2000" dirty="0">
                          <a:solidFill>
                            <a:schemeClr val="bg1"/>
                          </a:solidFill>
                        </a:rPr>
                        <a:t>Heading</a:t>
                      </a:r>
                    </a:p>
                  </a:txBody>
                  <a:tcPr marL="139910" marR="139910" marT="139891" marB="139891"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2000" dirty="0">
                          <a:solidFill>
                            <a:schemeClr val="bg1"/>
                          </a:solidFill>
                        </a:rPr>
                        <a:t>Heading</a:t>
                      </a:r>
                    </a:p>
                  </a:txBody>
                  <a:tcPr marL="139910" marR="139910" marT="139891" marB="139891"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2000" dirty="0">
                          <a:solidFill>
                            <a:schemeClr val="bg1"/>
                          </a:solidFill>
                        </a:rPr>
                        <a:t>Heading</a:t>
                      </a:r>
                    </a:p>
                  </a:txBody>
                  <a:tcPr marL="139910" marR="139910" marT="139891" marB="139891" anchor="ct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1249712">
                <a:tc>
                  <a:txBody>
                    <a:bodyPr/>
                    <a:lstStyle/>
                    <a:p>
                      <a:r>
                        <a:rPr lang="en-US" sz="1600" dirty="0">
                          <a:solidFill>
                            <a:srgbClr val="3C454F"/>
                          </a:solidFill>
                        </a:rPr>
                        <a:t>Content</a:t>
                      </a:r>
                    </a:p>
                  </a:txBody>
                  <a:tcPr marL="139910" marR="139910" marT="139891" marB="139891">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3C454F"/>
                          </a:solidFill>
                        </a:rPr>
                        <a:t>Content</a:t>
                      </a:r>
                    </a:p>
                    <a:p>
                      <a:endParaRPr lang="en-US" sz="1600" dirty="0">
                        <a:solidFill>
                          <a:srgbClr val="3C454F"/>
                        </a:solidFill>
                      </a:endParaRPr>
                    </a:p>
                  </a:txBody>
                  <a:tcPr marL="139910" marR="139910" marT="139891" marB="139891">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3C454F"/>
                          </a:solidFill>
                        </a:rPr>
                        <a:t>Content</a:t>
                      </a:r>
                    </a:p>
                    <a:p>
                      <a:endParaRPr lang="en-US" sz="1600" dirty="0">
                        <a:solidFill>
                          <a:srgbClr val="3C454F"/>
                        </a:solidFill>
                      </a:endParaRPr>
                    </a:p>
                  </a:txBody>
                  <a:tcPr marL="139910" marR="139910" marT="139891" marB="139891">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3C454F"/>
                          </a:solidFill>
                        </a:rPr>
                        <a:t>Content</a:t>
                      </a:r>
                    </a:p>
                    <a:p>
                      <a:endParaRPr lang="en-US" sz="1600" dirty="0">
                        <a:solidFill>
                          <a:srgbClr val="3C454F"/>
                        </a:solidFill>
                      </a:endParaRPr>
                    </a:p>
                  </a:txBody>
                  <a:tcPr marL="139910" marR="139910" marT="139891" marB="139891">
                    <a:lnL w="12700" cmpd="sng">
                      <a:noFill/>
                    </a:lnL>
                    <a:lnR w="12700" cmpd="sng">
                      <a:noFill/>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124971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3C454F"/>
                          </a:solidFill>
                        </a:rPr>
                        <a:t>Content</a:t>
                      </a:r>
                    </a:p>
                    <a:p>
                      <a:endParaRPr lang="en-US" sz="1600" dirty="0">
                        <a:solidFill>
                          <a:srgbClr val="3C454F"/>
                        </a:solidFill>
                      </a:endParaRPr>
                    </a:p>
                  </a:txBody>
                  <a:tcPr marL="139910" marR="139910" marT="139891" marB="139891">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3C454F"/>
                          </a:solidFill>
                        </a:rPr>
                        <a:t>Content</a:t>
                      </a:r>
                    </a:p>
                    <a:p>
                      <a:endParaRPr lang="en-US" sz="1600" dirty="0">
                        <a:solidFill>
                          <a:srgbClr val="3C454F"/>
                        </a:solidFill>
                      </a:endParaRPr>
                    </a:p>
                  </a:txBody>
                  <a:tcPr marL="139910" marR="139910" marT="139891" marB="139891">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3C454F"/>
                          </a:solidFill>
                        </a:rPr>
                        <a:t>Content</a:t>
                      </a:r>
                    </a:p>
                    <a:p>
                      <a:endParaRPr lang="en-US" sz="1600" dirty="0">
                        <a:solidFill>
                          <a:srgbClr val="3C454F"/>
                        </a:solidFill>
                      </a:endParaRPr>
                    </a:p>
                  </a:txBody>
                  <a:tcPr marL="139910" marR="139910" marT="139891" marB="139891">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3C454F"/>
                          </a:solidFill>
                        </a:rPr>
                        <a:t>Content</a:t>
                      </a:r>
                    </a:p>
                    <a:p>
                      <a:endParaRPr lang="en-US" sz="1600" dirty="0">
                        <a:solidFill>
                          <a:srgbClr val="3C454F"/>
                        </a:solidFill>
                      </a:endParaRPr>
                    </a:p>
                  </a:txBody>
                  <a:tcPr marL="139910" marR="139910" marT="139891" marB="139891">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24971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3C454F"/>
                          </a:solidFill>
                        </a:rPr>
                        <a:t>Content</a:t>
                      </a:r>
                    </a:p>
                    <a:p>
                      <a:endParaRPr lang="en-US" sz="1600" dirty="0">
                        <a:solidFill>
                          <a:srgbClr val="3C454F"/>
                        </a:solidFill>
                      </a:endParaRPr>
                    </a:p>
                  </a:txBody>
                  <a:tcPr marL="139910" marR="139910" marT="139891" marB="139891">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3C454F"/>
                          </a:solidFill>
                        </a:rPr>
                        <a:t>Content</a:t>
                      </a:r>
                    </a:p>
                    <a:p>
                      <a:endParaRPr lang="en-US" sz="1600" dirty="0">
                        <a:solidFill>
                          <a:srgbClr val="3C454F"/>
                        </a:solidFill>
                      </a:endParaRPr>
                    </a:p>
                  </a:txBody>
                  <a:tcPr marL="139910" marR="139910" marT="139891" marB="139891">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3C454F"/>
                          </a:solidFill>
                        </a:rPr>
                        <a:t>Content</a:t>
                      </a:r>
                    </a:p>
                    <a:p>
                      <a:endParaRPr lang="en-US" sz="1600" dirty="0">
                        <a:solidFill>
                          <a:srgbClr val="3C454F"/>
                        </a:solidFill>
                      </a:endParaRPr>
                    </a:p>
                  </a:txBody>
                  <a:tcPr marL="139910" marR="139910" marT="139891" marB="139891">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3C454F"/>
                          </a:solidFill>
                        </a:rPr>
                        <a:t>Content</a:t>
                      </a:r>
                    </a:p>
                    <a:p>
                      <a:endParaRPr lang="en-US" sz="1600" dirty="0">
                        <a:solidFill>
                          <a:srgbClr val="3C454F"/>
                        </a:solidFill>
                      </a:endParaRPr>
                    </a:p>
                  </a:txBody>
                  <a:tcPr marL="139910" marR="139910" marT="139891" marB="139891">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177312350"/>
      </p:ext>
    </p:extLst>
  </p:cSld>
  <p:clrMapOvr>
    <a:masterClrMapping/>
  </p:clrMapOvr>
</p:sldLayout>
</file>

<file path=ppt/slideLayouts/slideLayout4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081946" y="6380761"/>
            <a:ext cx="2798207" cy="372394"/>
          </a:xfrm>
          <a:prstGeom prst="rect">
            <a:avLst/>
          </a:prstGeom>
        </p:spPr>
        <p:txBody>
          <a:bodyPr/>
          <a:lstStyle/>
          <a:p>
            <a:fld id="{0A164282-434E-41D4-9582-783D542A7B68}" type="slidenum">
              <a:rPr lang="en-US" smtClean="0"/>
              <a:t>‹#›</a:t>
            </a:fld>
            <a:endParaRPr lang="en-US"/>
          </a:p>
        </p:txBody>
      </p:sp>
    </p:spTree>
    <p:extLst>
      <p:ext uri="{BB962C8B-B14F-4D97-AF65-F5344CB8AC3E}">
        <p14:creationId xmlns:p14="http://schemas.microsoft.com/office/powerpoint/2010/main" val="1349919975"/>
      </p:ext>
    </p:extLst>
  </p:cSld>
  <p:clrMapOvr>
    <a:masterClrMapping/>
  </p:clrMapOvr>
</p:sldLayout>
</file>

<file path=ppt/slideLayouts/slideLayout424.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07564452"/>
      </p:ext>
    </p:extLst>
  </p:cSld>
  <p:clrMapOvr>
    <a:masterClrMapping/>
  </p:clrMapOvr>
</p:sldLayout>
</file>

<file path=ppt/slideLayouts/slideLayout4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2044" y="466301"/>
            <a:ext cx="4295671" cy="1975233"/>
          </a:xfrm>
        </p:spPr>
        <p:txBody>
          <a:bodyPr anchor="b">
            <a:noAutofit/>
          </a:bodyPr>
          <a:lstStyle>
            <a:lvl1pPr>
              <a:defRPr sz="4080"/>
            </a:lvl1pPr>
          </a:lstStyle>
          <a:p>
            <a:r>
              <a:rPr lang="en-US"/>
              <a:t>Click to edit Master title style</a:t>
            </a:r>
          </a:p>
        </p:txBody>
      </p:sp>
      <p:sp>
        <p:nvSpPr>
          <p:cNvPr id="3" name="Content Placeholder 2"/>
          <p:cNvSpPr>
            <a:spLocks noGrp="1"/>
          </p:cNvSpPr>
          <p:nvPr>
            <p:ph idx="1"/>
          </p:nvPr>
        </p:nvSpPr>
        <p:spPr>
          <a:xfrm>
            <a:off x="5287122" y="1007083"/>
            <a:ext cx="6586917" cy="4970646"/>
          </a:xfrm>
        </p:spPr>
        <p:txBody>
          <a:bodyPr/>
          <a:lstStyle>
            <a:lvl1pPr>
              <a:defRPr sz="3264">
                <a:latin typeface="+mj-lt"/>
              </a:defRPr>
            </a:lvl1pPr>
            <a:lvl2pPr>
              <a:defRPr sz="2856">
                <a:latin typeface="+mj-lt"/>
              </a:defRPr>
            </a:lvl2pPr>
            <a:lvl3pPr>
              <a:defRPr sz="2448">
                <a:latin typeface="+mj-lt"/>
              </a:defRPr>
            </a:lvl3pPr>
            <a:lvl4pPr>
              <a:defRPr sz="2040">
                <a:latin typeface="+mj-lt"/>
              </a:defRPr>
            </a:lvl4pPr>
            <a:lvl5pPr>
              <a:defRPr sz="2040">
                <a:latin typeface="+mj-lt"/>
              </a:defRPr>
            </a:lvl5pPr>
            <a:lvl6pPr>
              <a:defRPr sz="2040"/>
            </a:lvl6pPr>
            <a:lvl7pPr>
              <a:defRPr sz="2040"/>
            </a:lvl7pPr>
            <a:lvl8pPr>
              <a:defRPr sz="2040"/>
            </a:lvl8pPr>
            <a:lvl9pPr>
              <a:defRPr sz="20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2044" y="2655911"/>
            <a:ext cx="4295671" cy="3329913"/>
          </a:xfrm>
        </p:spPr>
        <p:txBody>
          <a:bodyPr>
            <a:normAutofit/>
          </a:bodyPr>
          <a:lstStyle>
            <a:lvl1pPr marL="0" indent="0">
              <a:buNone/>
              <a:defRPr sz="2040"/>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dirty="0"/>
              <a:t>Click to edit Master text styles</a:t>
            </a:r>
          </a:p>
        </p:txBody>
      </p:sp>
      <p:sp>
        <p:nvSpPr>
          <p:cNvPr id="7" name="Slide Number Placeholder 6"/>
          <p:cNvSpPr>
            <a:spLocks noGrp="1"/>
          </p:cNvSpPr>
          <p:nvPr>
            <p:ph type="sldNum" sz="quarter" idx="12"/>
          </p:nvPr>
        </p:nvSpPr>
        <p:spPr>
          <a:xfrm>
            <a:off x="9075832" y="6380761"/>
            <a:ext cx="2798207" cy="372394"/>
          </a:xfrm>
          <a:prstGeom prst="rect">
            <a:avLst/>
          </a:prstGeom>
        </p:spPr>
        <p:txBody>
          <a:bodyPr/>
          <a:lstStyle/>
          <a:p>
            <a:fld id="{0A164282-434E-41D4-9582-783D542A7B68}" type="slidenum">
              <a:rPr lang="en-US" smtClean="0"/>
              <a:t>‹#›</a:t>
            </a:fld>
            <a:endParaRPr lang="en-US"/>
          </a:p>
        </p:txBody>
      </p:sp>
    </p:spTree>
    <p:extLst>
      <p:ext uri="{BB962C8B-B14F-4D97-AF65-F5344CB8AC3E}">
        <p14:creationId xmlns:p14="http://schemas.microsoft.com/office/powerpoint/2010/main" val="506792864"/>
      </p:ext>
    </p:extLst>
  </p:cSld>
  <p:clrMapOvr>
    <a:masterClrMapping/>
  </p:clrMapOvr>
</p:sldLayout>
</file>

<file path=ppt/slideLayouts/slideLayout426.xml><?xml version="1.0" encoding="utf-8"?>
<p:sldLayout xmlns:a="http://schemas.openxmlformats.org/drawingml/2006/main" xmlns:r="http://schemas.openxmlformats.org/officeDocument/2006/relationships" xmlns:p="http://schemas.openxmlformats.org/presentationml/2006/main" userDrawn="1">
  <p:cSld name="1_Logo on Background">
    <p:bg>
      <p:bgPr>
        <a:solidFill>
          <a:schemeClr val="tx1">
            <a:lumMod val="60000"/>
            <a:lumOff val="40000"/>
          </a:schemeClr>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srcRect l="18401" r="13953" b="6064"/>
          <a:stretch/>
        </p:blipFill>
        <p:spPr>
          <a:xfrm>
            <a:off x="-28264" y="3094365"/>
            <a:ext cx="12464740" cy="3942551"/>
          </a:xfrm>
          <a:prstGeom prst="rect">
            <a:avLst/>
          </a:prstGeom>
        </p:spPr>
      </p:pic>
      <p:pic>
        <p:nvPicPr>
          <p:cNvPr id="7" name="Picture 6"/>
          <p:cNvPicPr>
            <a:picLocks noChangeAspect="1"/>
          </p:cNvPicPr>
          <p:nvPr userDrawn="1"/>
        </p:nvPicPr>
        <p:blipFill rotWithShape="1">
          <a:blip r:embed="rId2"/>
          <a:srcRect l="18401" r="13953" b="6064"/>
          <a:stretch/>
        </p:blipFill>
        <p:spPr>
          <a:xfrm>
            <a:off x="-28264" y="3094365"/>
            <a:ext cx="12464740" cy="3942551"/>
          </a:xfrm>
          <a:prstGeom prst="rect">
            <a:avLst/>
          </a:prstGeom>
        </p:spPr>
      </p:pic>
      <p:pic>
        <p:nvPicPr>
          <p:cNvPr id="8" name="Picture 7"/>
          <p:cNvPicPr>
            <a:picLocks noChangeAspect="1"/>
          </p:cNvPicPr>
          <p:nvPr userDrawn="1"/>
        </p:nvPicPr>
        <p:blipFill>
          <a:blip r:embed="rId3"/>
          <a:stretch>
            <a:fillRect/>
          </a:stretch>
        </p:blipFill>
        <p:spPr>
          <a:xfrm>
            <a:off x="10049235" y="5642691"/>
            <a:ext cx="2520000" cy="1046102"/>
          </a:xfrm>
          <a:prstGeom prst="rect">
            <a:avLst/>
          </a:prstGeom>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flipH="1">
            <a:off x="11130645" y="4944133"/>
            <a:ext cx="750737" cy="943735"/>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367843" y="4700321"/>
            <a:ext cx="966265" cy="942370"/>
          </a:xfrm>
          <a:prstGeom prst="rect">
            <a:avLst/>
          </a:prstGeom>
        </p:spPr>
      </p:pic>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4295909" y="2357908"/>
            <a:ext cx="3844654" cy="1414030"/>
          </a:xfrm>
          <a:prstGeom prst="rect">
            <a:avLst/>
          </a:prstGeom>
        </p:spPr>
      </p:pic>
    </p:spTree>
    <p:extLst>
      <p:ext uri="{BB962C8B-B14F-4D97-AF65-F5344CB8AC3E}">
        <p14:creationId xmlns:p14="http://schemas.microsoft.com/office/powerpoint/2010/main" val="305820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7.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29661" y="233152"/>
            <a:ext cx="11375536" cy="762786"/>
          </a:xfrm>
        </p:spPr>
        <p:txBody>
          <a:bodyPr/>
          <a:lstStyle>
            <a:lvl1pPr>
              <a:defRPr sz="5507"/>
            </a:lvl1pPr>
          </a:lstStyle>
          <a:p>
            <a:r>
              <a:rPr lang="en-US"/>
              <a:t>Click to edit Master title style</a:t>
            </a:r>
            <a:endParaRPr lang="en-US" dirty="0"/>
          </a:p>
        </p:txBody>
      </p:sp>
      <p:sp>
        <p:nvSpPr>
          <p:cNvPr id="5" name="Text Placeholder 4"/>
          <p:cNvSpPr>
            <a:spLocks noGrp="1"/>
          </p:cNvSpPr>
          <p:nvPr>
            <p:ph type="body" sz="quarter" idx="10"/>
          </p:nvPr>
        </p:nvSpPr>
        <p:spPr>
          <a:xfrm>
            <a:off x="529661" y="1476622"/>
            <a:ext cx="11375536" cy="965254"/>
          </a:xfrm>
        </p:spPr>
        <p:txBody>
          <a:bodyPr/>
          <a:lstStyle>
            <a:lvl1pPr marL="3238" indent="0">
              <a:spcBef>
                <a:spcPts val="0"/>
              </a:spcBef>
              <a:spcAft>
                <a:spcPts val="918"/>
              </a:spcAft>
              <a:buSzPct val="80000"/>
              <a:buFont typeface="Arial" pitchFamily="34" charset="0"/>
              <a:buNone/>
              <a:defRPr sz="4080" spc="-102" baseline="0">
                <a:gradFill>
                  <a:gsLst>
                    <a:gs pos="0">
                      <a:srgbClr val="595959"/>
                    </a:gs>
                    <a:gs pos="86000">
                      <a:srgbClr val="595959"/>
                    </a:gs>
                  </a:gsLst>
                  <a:lin ang="5400000" scaled="0"/>
                </a:gradFill>
                <a:latin typeface="Segoe UI Light" pitchFamily="34" charset="0"/>
              </a:defRPr>
            </a:lvl1pPr>
            <a:lvl2pPr marL="3238" indent="0">
              <a:spcBef>
                <a:spcPts val="0"/>
              </a:spcBef>
              <a:buSzPct val="80000"/>
              <a:buFont typeface="Arial" pitchFamily="34" charset="0"/>
              <a:buNone/>
              <a:defRPr sz="2040" spc="-51" baseline="0">
                <a:gradFill>
                  <a:gsLst>
                    <a:gs pos="0">
                      <a:srgbClr val="595959"/>
                    </a:gs>
                    <a:gs pos="86000">
                      <a:srgbClr val="595959"/>
                    </a:gs>
                  </a:gsLst>
                  <a:lin ang="5400000" scaled="0"/>
                </a:gradFill>
              </a:defRPr>
            </a:lvl2pPr>
            <a:lvl3pPr marL="1283940" indent="-411249">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36902" indent="-352962">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80149" indent="-34324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076675104"/>
      </p:ext>
    </p:extLst>
  </p:cSld>
  <p:clrMapOvr>
    <a:masterClrMapping/>
  </p:clrMapOvr>
  <p:transition>
    <p:fade/>
  </p:transition>
</p:sldLayout>
</file>

<file path=ppt/slideLayouts/slideLayout428.xml><?xml version="1.0" encoding="utf-8"?>
<p:sldLayout xmlns:a="http://schemas.openxmlformats.org/drawingml/2006/main" xmlns:r="http://schemas.openxmlformats.org/officeDocument/2006/relationships" xmlns:p="http://schemas.openxmlformats.org/presentationml/2006/main" showMasterSp="0"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27508" y="1476622"/>
            <a:ext cx="4290730" cy="1553823"/>
          </a:xfrm>
        </p:spPr>
        <p:txBody>
          <a:bodyPr anchor="ctr" anchorCtr="0">
            <a:noAutofit/>
          </a:bodyPr>
          <a:lstStyle>
            <a:lvl1pPr>
              <a:lnSpc>
                <a:spcPct val="90000"/>
              </a:lnSpc>
              <a:defRPr sz="4896"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927508" y="5742561"/>
            <a:ext cx="4290731" cy="470856"/>
          </a:xfrm>
        </p:spPr>
        <p:txBody>
          <a:bodyPr>
            <a:noAutofit/>
          </a:bodyPr>
          <a:lstStyle>
            <a:lvl1pPr marL="0" indent="0" algn="l" defTabSz="932559" rtl="0" eaLnBrk="1" latinLnBrk="0" hangingPunct="1">
              <a:lnSpc>
                <a:spcPct val="90000"/>
              </a:lnSpc>
              <a:spcBef>
                <a:spcPts val="0"/>
              </a:spcBef>
              <a:buSzPct val="80000"/>
              <a:buFont typeface="Arial" pitchFamily="34" charset="0"/>
              <a:buNone/>
              <a:defRPr lang="en-US" sz="2448" kern="1200" dirty="0">
                <a:solidFill>
                  <a:schemeClr val="bg1">
                    <a:alpha val="99000"/>
                  </a:schemeClr>
                </a:solidFill>
                <a:latin typeface="+mn-lt"/>
                <a:ea typeface="+mn-ea"/>
                <a:cs typeface="+mn-cs"/>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927508" y="4243345"/>
            <a:ext cx="9052808" cy="1299911"/>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731" b="0" i="0" u="none" strike="noStrike" kern="1200" cap="none" spc="-655"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9" name="Group 8"/>
          <p:cNvGrpSpPr/>
          <p:nvPr userDrawn="1"/>
        </p:nvGrpSpPr>
        <p:grpSpPr>
          <a:xfrm>
            <a:off x="7870104" y="2178570"/>
            <a:ext cx="3570222" cy="2156143"/>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36"/>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36"/>
            </a:p>
          </p:txBody>
        </p:sp>
      </p:grpSp>
    </p:spTree>
    <p:extLst>
      <p:ext uri="{BB962C8B-B14F-4D97-AF65-F5344CB8AC3E}">
        <p14:creationId xmlns:p14="http://schemas.microsoft.com/office/powerpoint/2010/main" val="1466756255"/>
      </p:ext>
    </p:extLst>
  </p:cSld>
  <p:clrMapOvr>
    <a:masterClrMapping/>
  </p:clrMapOvr>
  <p:transition>
    <p:fade/>
  </p:transition>
</p:sldLayout>
</file>

<file path=ppt/slideLayouts/slideLayout429.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20354">
                      <a:schemeClr val="tx2"/>
                    </a:gs>
                    <a:gs pos="40000">
                      <a:schemeClr val="tx2"/>
                    </a:gs>
                  </a:gsLst>
                  <a:lin ang="5400000" scaled="0"/>
                </a:gradFill>
              </a:defRPr>
            </a:lvl1pPr>
            <a:lvl2pPr marL="0" indent="0">
              <a:buFontTx/>
              <a:buNone/>
              <a:defRPr sz="2000"/>
            </a:lvl2pPr>
            <a:lvl3pPr marL="228538" indent="0">
              <a:buNone/>
              <a:defRPr/>
            </a:lvl3pPr>
            <a:lvl4pPr marL="457075" indent="0">
              <a:buNone/>
              <a:defRPr/>
            </a:lvl4pPr>
            <a:lvl5pPr marL="685613"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47796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4" name="Rectangle 3"/>
          <p:cNvSpPr/>
          <p:nvPr userDrawn="1"/>
        </p:nvSpPr>
        <p:spPr bwMode="hidden">
          <a:xfrm>
            <a:off x="0" y="1212850"/>
            <a:ext cx="12436475" cy="5781675"/>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46639" tIns="46639" rIns="46639" bIns="46639" anchor="ctr"/>
          <a:lstStyle/>
          <a:p>
            <a:pPr algn="ctr" defTabSz="932472" eaLnBrk="1" hangingPunct="1">
              <a:defRPr/>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lvl1pPr>
              <a:defRPr baseline="0"/>
            </a:lvl1pPr>
          </a:lstStyle>
          <a:p>
            <a:r>
              <a:rPr lang="en-US"/>
              <a:t>Click to edit Master title style</a:t>
            </a:r>
            <a:endParaRPr lang="en-US" dirty="0"/>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1176135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lIns="182880" tIns="146304" rIns="182880" bIns="146304">
            <a:spAutoFit/>
          </a:bodyPr>
          <a:lstStyle/>
          <a:p>
            <a:pPr defTabSz="932290" fontAlgn="auto">
              <a:spcBef>
                <a:spcPts val="0"/>
              </a:spcBef>
              <a:spcAft>
                <a:spcPts val="0"/>
              </a:spcAft>
              <a:defRPr/>
            </a:pPr>
            <a:r>
              <a:rPr lang="en-US" sz="700" dirty="0">
                <a:gradFill>
                  <a:gsLst>
                    <a:gs pos="0">
                      <a:schemeClr val="tx1"/>
                    </a:gs>
                    <a:gs pos="100000">
                      <a:schemeClr val="tx1"/>
                    </a:gs>
                  </a:gsLst>
                  <a:lin ang="5400000" scaled="0"/>
                </a:gradFill>
                <a:latin typeface="+mn-lt"/>
                <a:ea typeface="+mn-ea"/>
                <a:cs typeface="Segoe UI" pitchFamily="34" charset="0"/>
              </a:rPr>
              <a:t>© 2015 Microsoft Corporation. All rights reserved. </a:t>
            </a:r>
          </a:p>
        </p:txBody>
      </p:sp>
      <p:pic>
        <p:nvPicPr>
          <p:cNvPr id="3" name="Picture 5"/>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invGray">
          <a:xfrm>
            <a:off x="458788" y="3144838"/>
            <a:ext cx="328930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9333024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6"/>
          <p:cNvSpPr>
            <a:spLocks noGrp="1"/>
          </p:cNvSpPr>
          <p:nvPr>
            <p:ph type="body" sz="quarter" idx="11"/>
          </p:nvPr>
        </p:nvSpPr>
        <p:spPr>
          <a:xfrm>
            <a:off x="1" y="6363076"/>
            <a:ext cx="12436476" cy="631450"/>
          </a:xfrm>
          <a:prstGeom prst="rect">
            <a:avLst/>
          </a:prstGeom>
          <a:solidFill>
            <a:srgbClr val="FFFF99"/>
          </a:solidFill>
        </p:spPr>
        <p:txBody>
          <a:bodyPr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Click to edit Master text styles</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58795287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grpSp>
        <p:nvGrpSpPr>
          <p:cNvPr id="4" name="Group 3"/>
          <p:cNvGrpSpPr>
            <a:grpSpLocks noChangeAspect="1"/>
          </p:cNvGrpSpPr>
          <p:nvPr userDrawn="1"/>
        </p:nvGrpSpPr>
        <p:grpSpPr bwMode="black">
          <a:xfrm>
            <a:off x="472337" y="6251648"/>
            <a:ext cx="1278563" cy="274492"/>
            <a:chOff x="457200" y="1643393"/>
            <a:chExt cx="4492753" cy="964540"/>
          </a:xfrm>
        </p:grpSpPr>
        <p:pic>
          <p:nvPicPr>
            <p:cNvPr id="5" name="Picture 4"/>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defTabSz="932742" eaLnBrk="1" fontAlgn="auto" hangingPunct="1">
                <a:spcBef>
                  <a:spcPts val="0"/>
                </a:spcBef>
                <a:spcAft>
                  <a:spcPts val="0"/>
                </a:spcAft>
                <a:defRPr/>
              </a:pPr>
              <a:endParaRPr lang="en-US">
                <a:solidFill>
                  <a:srgbClr val="FFFFFF"/>
                </a:solidFill>
                <a:latin typeface="Segoe UI Semilight"/>
                <a:ea typeface="+mn-ea"/>
              </a:endParaRPr>
            </a:p>
          </p:txBody>
        </p:sp>
      </p:grpSp>
    </p:spTree>
    <p:extLst>
      <p:ext uri="{BB962C8B-B14F-4D97-AF65-F5344CB8AC3E}">
        <p14:creationId xmlns:p14="http://schemas.microsoft.com/office/powerpoint/2010/main" val="26596398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870233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58911616"/>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2763586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lstStyle>
            <a:lvl1pPr>
              <a:defRPr sz="3600">
                <a:gradFill>
                  <a:gsLst>
                    <a:gs pos="1250">
                      <a:schemeClr val="tx2"/>
                    </a:gs>
                    <a:gs pos="99000">
                      <a:schemeClr val="tx2"/>
                    </a:gs>
                  </a:gsLst>
                  <a:lin ang="5400000" scaled="0"/>
                </a:gra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22851969"/>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658176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256325810"/>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 Blu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56068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Quote slide">
    <p:bg>
      <p:bgPr>
        <a:solidFill>
          <a:srgbClr val="21212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33140847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Quote slide - Blue">
    <p:bg>
      <p:bgRef idx="1001">
        <a:schemeClr val="bg2"/>
      </p:bgRef>
    </p:bg>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35457036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 Blu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084912"/>
          </a:xfrm>
          <a:noFill/>
        </p:spPr>
        <p:txBody>
          <a:bodyPr tIns="91440" bIns="91440" anchor="t" anchorCtr="0">
            <a:spAutoFit/>
          </a:bodyPr>
          <a:lstStyle>
            <a:lvl1pPr>
              <a:defRPr sz="65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2000696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605379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 Blue">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4784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084912"/>
          </a:xfrm>
          <a:noFill/>
        </p:spPr>
        <p:txBody>
          <a:bodyPr tIns="91440" bIns="91440" anchor="t" anchorCtr="0">
            <a:spAutoFit/>
          </a:bodyPr>
          <a:lstStyle>
            <a:lvl1pPr>
              <a:defRPr lang="en-US" sz="65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5835328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084912"/>
          </a:xfrm>
          <a:noFill/>
        </p:spPr>
        <p:txBody>
          <a:bodyPr tIns="91440" bIns="91440" anchor="t" anchorCtr="0">
            <a:spAutoFit/>
          </a:bodyPr>
          <a:lstStyle>
            <a:lvl1pPr>
              <a:defRPr sz="65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spTree>
    <p:extLst>
      <p:ext uri="{BB962C8B-B14F-4D97-AF65-F5344CB8AC3E}">
        <p14:creationId xmlns:p14="http://schemas.microsoft.com/office/powerpoint/2010/main" val="2215038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34807243"/>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1385482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92034"/>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WPC 2015 Walkin">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908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436474" cy="6994525"/>
          </a:xfrm>
          <a:prstGeom prst="rect">
            <a:avLst/>
          </a:prstGeom>
        </p:spPr>
      </p:pic>
      <p:sp>
        <p:nvSpPr>
          <p:cNvPr id="3" name="Rectangle 2"/>
          <p:cNvSpPr/>
          <p:nvPr userDrawn="1"/>
        </p:nvSpPr>
        <p:spPr bwMode="auto">
          <a:xfrm>
            <a:off x="0" y="0"/>
            <a:ext cx="12436475" cy="6994524"/>
          </a:xfrm>
          <a:prstGeom prst="rect">
            <a:avLst/>
          </a:prstGeom>
          <a:solidFill>
            <a:srgbClr val="000000">
              <a:alpha val="6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eaLnBrk="1" hangingPunct="1">
              <a:lnSpc>
                <a:spcPct val="90000"/>
              </a:lnSpc>
              <a:defRPr/>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539400450"/>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grpSp>
        <p:nvGrpSpPr>
          <p:cNvPr id="4" name="Group 3"/>
          <p:cNvGrpSpPr>
            <a:grpSpLocks noChangeAspect="1"/>
          </p:cNvGrpSpPr>
          <p:nvPr userDrawn="1"/>
        </p:nvGrpSpPr>
        <p:grpSpPr bwMode="black">
          <a:xfrm>
            <a:off x="472337" y="6251648"/>
            <a:ext cx="1278563" cy="274492"/>
            <a:chOff x="457200" y="1643393"/>
            <a:chExt cx="4492753" cy="964540"/>
          </a:xfrm>
        </p:grpSpPr>
        <p:pic>
          <p:nvPicPr>
            <p:cNvPr id="5" name="Picture 4"/>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defTabSz="932742" eaLnBrk="1" fontAlgn="auto" hangingPunct="1">
                <a:spcBef>
                  <a:spcPts val="0"/>
                </a:spcBef>
                <a:spcAft>
                  <a:spcPts val="0"/>
                </a:spcAft>
              </a:pPr>
              <a:endParaRPr lang="en-US">
                <a:solidFill>
                  <a:srgbClr val="FFFFFF"/>
                </a:solidFill>
                <a:latin typeface="Segoe UI Semilight"/>
                <a:ea typeface="+mn-ea"/>
              </a:endParaRPr>
            </a:p>
          </p:txBody>
        </p:sp>
      </p:grpSp>
    </p:spTree>
    <p:extLst>
      <p:ext uri="{BB962C8B-B14F-4D97-AF65-F5344CB8AC3E}">
        <p14:creationId xmlns:p14="http://schemas.microsoft.com/office/powerpoint/2010/main" val="14620051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07028270"/>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50632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11329"/>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436475" cy="7002462"/>
          </a:xfrm>
          <a:prstGeom prst="rect">
            <a:avLst/>
          </a:prstGeom>
        </p:spPr>
      </p:pic>
    </p:spTree>
    <p:extLst>
      <p:ext uri="{BB962C8B-B14F-4D97-AF65-F5344CB8AC3E}">
        <p14:creationId xmlns:p14="http://schemas.microsoft.com/office/powerpoint/2010/main" val="520917902"/>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rgbClr val="011329"/>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409" t="62936" r="32593" b="216"/>
          <a:stretch/>
        </p:blipFill>
        <p:spPr>
          <a:xfrm rot="10800000" flipH="1" flipV="1">
            <a:off x="0" y="-7939"/>
            <a:ext cx="12436474" cy="4572001"/>
          </a:xfrm>
          <a:prstGeom prst="rect">
            <a:avLst/>
          </a:prstGeom>
        </p:spPr>
      </p:pic>
      <p:sp>
        <p:nvSpPr>
          <p:cNvPr id="7" name="Rectangle 6"/>
          <p:cNvSpPr/>
          <p:nvPr userDrawn="1"/>
        </p:nvSpPr>
        <p:spPr bwMode="auto">
          <a:xfrm>
            <a:off x="0" y="-7939"/>
            <a:ext cx="12436475" cy="4572002"/>
          </a:xfrm>
          <a:prstGeom prst="rect">
            <a:avLst/>
          </a:prstGeom>
          <a:gradFill flip="none" rotWithShape="1">
            <a:gsLst>
              <a:gs pos="0">
                <a:srgbClr val="011329"/>
              </a:gs>
              <a:gs pos="27000">
                <a:srgbClr val="001B35">
                  <a:alpha val="75000"/>
                </a:srgbClr>
              </a:gs>
              <a:gs pos="100000">
                <a:schemeClr val="bg2">
                  <a:alpha val="70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eaLnBrk="1" hangingPunct="1">
              <a:lnSpc>
                <a:spcPct val="90000"/>
              </a:lnSpc>
            </a:pPr>
            <a:endParaRPr lang="en-US" sz="2400" dirty="0" err="1">
              <a:solidFill>
                <a:srgbClr val="FFFFFF"/>
              </a:solidFill>
              <a:ea typeface="Segoe UI" pitchFamily="34" charset="0"/>
              <a:cs typeface="Segoe UI" pitchFamily="34" charset="0"/>
            </a:endParaRPr>
          </a:p>
        </p:txBody>
      </p:sp>
      <p:sp>
        <p:nvSpPr>
          <p:cNvPr id="4" name="Rectangle 3"/>
          <p:cNvSpPr/>
          <p:nvPr userDrawn="1"/>
        </p:nvSpPr>
        <p:spPr bwMode="auto">
          <a:xfrm>
            <a:off x="0" y="4564063"/>
            <a:ext cx="12436475" cy="1752599"/>
          </a:xfrm>
          <a:prstGeom prst="rect">
            <a:avLst/>
          </a:prstGeom>
          <a:solidFill>
            <a:srgbClr val="0113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eaLnBrk="1" hangingPunct="1">
              <a:lnSpc>
                <a:spcPct val="90000"/>
              </a:lnSpc>
            </a:pPr>
            <a:endParaRPr lang="en-US" sz="24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52564821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461290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06608071"/>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44419122"/>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61914021"/>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Only - Blu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5002987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Quote slide - Blue">
    <p:bg>
      <p:bgRef idx="1001">
        <a:schemeClr val="bg2"/>
      </p:bgRef>
    </p:bg>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28427480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 Blu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084912"/>
          </a:xfrm>
          <a:noFill/>
        </p:spPr>
        <p:txBody>
          <a:bodyPr tIns="91440" bIns="91440" anchor="t" anchorCtr="0">
            <a:spAutoFit/>
          </a:bodyPr>
          <a:lstStyle>
            <a:lvl1pPr>
              <a:defRPr sz="65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10618260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7871426"/>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 Blue">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73012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084912"/>
          </a:xfrm>
          <a:noFill/>
        </p:spPr>
        <p:txBody>
          <a:bodyPr tIns="91440" bIns="91440" anchor="t" anchorCtr="0">
            <a:spAutoFit/>
          </a:bodyPr>
          <a:lstStyle>
            <a:lvl1pPr>
              <a:defRPr lang="en-US" sz="65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784201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084912"/>
          </a:xfrm>
          <a:noFill/>
        </p:spPr>
        <p:txBody>
          <a:bodyPr tIns="91440" bIns="91440" anchor="t" anchorCtr="0">
            <a:spAutoFit/>
          </a:bodyPr>
          <a:lstStyle>
            <a:lvl1pPr>
              <a:defRPr sz="65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spTree>
    <p:extLst>
      <p:ext uri="{BB962C8B-B14F-4D97-AF65-F5344CB8AC3E}">
        <p14:creationId xmlns:p14="http://schemas.microsoft.com/office/powerpoint/2010/main" val="24309719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0674202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68368"/>
          </a:xfrm>
        </p:spPr>
        <p:txBody>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41167764"/>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436474" cy="6994525"/>
          </a:xfrm>
          <a:prstGeom prst="rect">
            <a:avLst/>
          </a:prstGeom>
        </p:spPr>
      </p:pic>
      <p:sp>
        <p:nvSpPr>
          <p:cNvPr id="3" name="Rectangle 2"/>
          <p:cNvSpPr/>
          <p:nvPr userDrawn="1"/>
        </p:nvSpPr>
        <p:spPr bwMode="auto">
          <a:xfrm>
            <a:off x="0" y="0"/>
            <a:ext cx="12436475" cy="6994524"/>
          </a:xfrm>
          <a:prstGeom prst="rect">
            <a:avLst/>
          </a:prstGeom>
          <a:solidFill>
            <a:srgbClr val="000000">
              <a:alpha val="6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eaLnBrk="1" hangingPunct="1">
              <a:lnSpc>
                <a:spcPct val="90000"/>
              </a:lnSpc>
              <a:defRPr/>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59793416"/>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3"/>
            <a:ext cx="10288772"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9124" y="5026671"/>
            <a:ext cx="2769038" cy="2011661"/>
          </a:xfrm>
          <a:prstGeom prst="rect">
            <a:avLst/>
          </a:prstGeom>
        </p:spPr>
      </p:pic>
    </p:spTree>
    <p:extLst>
      <p:ext uri="{BB962C8B-B14F-4D97-AF65-F5344CB8AC3E}">
        <p14:creationId xmlns:p14="http://schemas.microsoft.com/office/powerpoint/2010/main" val="4227797064"/>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0" y="2873017"/>
            <a:ext cx="11255709" cy="2435131"/>
          </a:xfrm>
        </p:spPr>
        <p:txBody>
          <a:bodyPr anchor="b">
            <a:noAutofit/>
          </a:bodyPr>
          <a:lstStyle>
            <a:lvl1pPr algn="l">
              <a:defRPr sz="24376">
                <a:solidFill>
                  <a:schemeClr val="bg1"/>
                </a:solidFill>
              </a:defRPr>
            </a:lvl1pPr>
          </a:lstStyle>
          <a:p>
            <a:r>
              <a:rPr lang="en-US" dirty="0"/>
              <a:t>web</a:t>
            </a:r>
          </a:p>
        </p:txBody>
      </p:sp>
    </p:spTree>
    <p:extLst>
      <p:ext uri="{BB962C8B-B14F-4D97-AF65-F5344CB8AC3E}">
        <p14:creationId xmlns:p14="http://schemas.microsoft.com/office/powerpoint/2010/main" val="308790719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566399" y="150820"/>
            <a:ext cx="1695564" cy="389891"/>
          </a:xfrm>
          <a:prstGeom prst="rect">
            <a:avLst/>
          </a:prstGeom>
        </p:spPr>
      </p:pic>
    </p:spTree>
    <p:extLst>
      <p:ext uri="{BB962C8B-B14F-4D97-AF65-F5344CB8AC3E}">
        <p14:creationId xmlns:p14="http://schemas.microsoft.com/office/powerpoint/2010/main" val="608698373"/>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Walkin">
    <p:bg bwMode="ltGray">
      <p:bgPr>
        <a:solidFill>
          <a:srgbClr val="F2F2F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ltGray">
          <a:xfrm>
            <a:off x="881" y="-1"/>
            <a:ext cx="12434711" cy="6994525"/>
          </a:xfrm>
          <a:prstGeom prst="rect">
            <a:avLst/>
          </a:prstGeom>
        </p:spPr>
      </p:pic>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black">
          <a:xfrm>
            <a:off x="503237" y="486696"/>
            <a:ext cx="1280160" cy="272872"/>
          </a:xfrm>
          <a:prstGeom prst="rect">
            <a:avLst/>
          </a:prstGeom>
        </p:spPr>
      </p:pic>
      <p:pic>
        <p:nvPicPr>
          <p:cNvPr id="5" name="Picture 4"/>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3688225" y="4026134"/>
            <a:ext cx="8268845" cy="1757129"/>
          </a:xfrm>
          <a:prstGeom prst="rect">
            <a:avLst/>
          </a:prstGeom>
        </p:spPr>
      </p:pic>
    </p:spTree>
    <p:extLst>
      <p:ext uri="{BB962C8B-B14F-4D97-AF65-F5344CB8AC3E}">
        <p14:creationId xmlns:p14="http://schemas.microsoft.com/office/powerpoint/2010/main" val="2376098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582869"/>
            <a:ext cx="9143936" cy="1828786"/>
          </a:xfrm>
          <a:noFill/>
        </p:spPr>
        <p:txBody>
          <a:bodyPr lIns="146304" tIns="91440" rIns="146304" bIns="91440" anchor="ctr"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4870185"/>
            <a:ext cx="91439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503237" y="486696"/>
            <a:ext cx="1280160" cy="272872"/>
          </a:xfrm>
          <a:prstGeom prst="rect">
            <a:avLst/>
          </a:prstGeom>
        </p:spPr>
      </p:pic>
    </p:spTree>
    <p:extLst>
      <p:ext uri="{BB962C8B-B14F-4D97-AF65-F5344CB8AC3E}">
        <p14:creationId xmlns:p14="http://schemas.microsoft.com/office/powerpoint/2010/main" val="7185527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46830731"/>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79663826"/>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78981"/>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5205994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03540552"/>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57902391"/>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1259294"/>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733791" y="0"/>
            <a:ext cx="8714215" cy="6994525"/>
          </a:xfrm>
          <a:prstGeom prst="rect">
            <a:avLst/>
          </a:prstGeom>
        </p:spPr>
      </p:pic>
      <p:sp>
        <p:nvSpPr>
          <p:cNvPr id="3" name="Rectangle 2"/>
          <p:cNvSpPr/>
          <p:nvPr userDrawn="1"/>
        </p:nvSpPr>
        <p:spPr bwMode="auto">
          <a:xfrm rot="18900000">
            <a:off x="3368345" y="2963265"/>
            <a:ext cx="1162975" cy="1162975"/>
          </a:xfrm>
          <a:prstGeom prst="rect">
            <a:avLst/>
          </a:prstGeom>
          <a:solidFill>
            <a:srgbClr val="21212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 name="Rectangle 3"/>
          <p:cNvSpPr/>
          <p:nvPr userDrawn="1"/>
        </p:nvSpPr>
        <p:spPr bwMode="auto">
          <a:xfrm>
            <a:off x="1" y="0"/>
            <a:ext cx="4389120" cy="6994525"/>
          </a:xfrm>
          <a:prstGeom prst="rect">
            <a:avLst/>
          </a:prstGeom>
          <a:solidFill>
            <a:srgbClr val="21212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itle 1"/>
          <p:cNvSpPr>
            <a:spLocks noGrp="1"/>
          </p:cNvSpPr>
          <p:nvPr>
            <p:ph type="title" idx="4294967295"/>
          </p:nvPr>
        </p:nvSpPr>
        <p:spPr>
          <a:xfrm>
            <a:off x="274636" y="525463"/>
            <a:ext cx="4678363" cy="1098550"/>
          </a:xfrm>
        </p:spPr>
        <p:txBody>
          <a:bodyPr/>
          <a:lstStyle/>
          <a:p>
            <a:r>
              <a:rPr lang="en-US" dirty="0">
                <a:solidFill>
                  <a:schemeClr val="bg1"/>
                </a:solidFill>
              </a:rPr>
              <a:t>Happy Meals</a:t>
            </a:r>
          </a:p>
        </p:txBody>
      </p:sp>
    </p:spTree>
    <p:extLst>
      <p:ext uri="{BB962C8B-B14F-4D97-AF65-F5344CB8AC3E}">
        <p14:creationId xmlns:p14="http://schemas.microsoft.com/office/powerpoint/2010/main" val="2973578781"/>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2_Blank">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118550" y="3224263"/>
            <a:ext cx="1342610" cy="1091185"/>
          </a:xfrm>
          <a:prstGeom prst="rect">
            <a:avLst/>
          </a:prstGeom>
        </p:spPr>
      </p:pic>
      <p:grpSp>
        <p:nvGrpSpPr>
          <p:cNvPr id="3" name="Group 2"/>
          <p:cNvGrpSpPr/>
          <p:nvPr userDrawn="1"/>
        </p:nvGrpSpPr>
        <p:grpSpPr>
          <a:xfrm>
            <a:off x="2076672" y="2221716"/>
            <a:ext cx="768975" cy="939183"/>
            <a:chOff x="1705105" y="2470960"/>
            <a:chExt cx="768975" cy="939183"/>
          </a:xfrm>
        </p:grpSpPr>
        <p:sp>
          <p:nvSpPr>
            <p:cNvPr id="4" name="Freeform 3"/>
            <p:cNvSpPr/>
            <p:nvPr/>
          </p:nvSpPr>
          <p:spPr bwMode="auto">
            <a:xfrm rot="12842074">
              <a:off x="1705105" y="2470960"/>
              <a:ext cx="768975" cy="939183"/>
            </a:xfrm>
            <a:custGeom>
              <a:avLst/>
              <a:gdLst>
                <a:gd name="connsiteX0" fmla="*/ 593104 w 768975"/>
                <a:gd name="connsiteY0" fmla="*/ 869917 h 939183"/>
                <a:gd name="connsiteX1" fmla="*/ 61571 w 768975"/>
                <a:gd name="connsiteY1" fmla="*/ 779126 h 939183"/>
                <a:gd name="connsiteX2" fmla="*/ 175871 w 768975"/>
                <a:gd name="connsiteY2" fmla="*/ 252148 h 939183"/>
                <a:gd name="connsiteX3" fmla="*/ 317959 w 768975"/>
                <a:gd name="connsiteY3" fmla="*/ 191529 h 939183"/>
                <a:gd name="connsiteX4" fmla="*/ 326004 w 768975"/>
                <a:gd name="connsiteY4" fmla="*/ 190599 h 939183"/>
                <a:gd name="connsiteX5" fmla="*/ 389264 w 768975"/>
                <a:gd name="connsiteY5" fmla="*/ 0 h 939183"/>
                <a:gd name="connsiteX6" fmla="*/ 451453 w 768975"/>
                <a:gd name="connsiteY6" fmla="*/ 187374 h 939183"/>
                <a:gd name="connsiteX7" fmla="*/ 465310 w 768975"/>
                <a:gd name="connsiteY7" fmla="*/ 188402 h 939183"/>
                <a:gd name="connsiteX8" fmla="*/ 707404 w 768975"/>
                <a:gd name="connsiteY8" fmla="*/ 342939 h 939183"/>
                <a:gd name="connsiteX9" fmla="*/ 593104 w 768975"/>
                <a:gd name="connsiteY9" fmla="*/ 869917 h 93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8975" h="939183">
                  <a:moveTo>
                    <a:pt x="593104" y="869917"/>
                  </a:moveTo>
                  <a:cubicBezTo>
                    <a:pt x="414762" y="990367"/>
                    <a:pt x="176787" y="949718"/>
                    <a:pt x="61571" y="779126"/>
                  </a:cubicBezTo>
                  <a:cubicBezTo>
                    <a:pt x="-53644" y="608534"/>
                    <a:pt x="-2471" y="372597"/>
                    <a:pt x="175871" y="252148"/>
                  </a:cubicBezTo>
                  <a:cubicBezTo>
                    <a:pt x="220456" y="222035"/>
                    <a:pt x="268769" y="201991"/>
                    <a:pt x="317959" y="191529"/>
                  </a:cubicBezTo>
                  <a:lnTo>
                    <a:pt x="326004" y="190599"/>
                  </a:lnTo>
                  <a:lnTo>
                    <a:pt x="389264" y="0"/>
                  </a:lnTo>
                  <a:lnTo>
                    <a:pt x="451453" y="187374"/>
                  </a:lnTo>
                  <a:lnTo>
                    <a:pt x="465310" y="188402"/>
                  </a:lnTo>
                  <a:cubicBezTo>
                    <a:pt x="561498" y="204833"/>
                    <a:pt x="649796" y="257643"/>
                    <a:pt x="707404" y="342939"/>
                  </a:cubicBezTo>
                  <a:cubicBezTo>
                    <a:pt x="822619" y="513531"/>
                    <a:pt x="771446" y="749467"/>
                    <a:pt x="593104" y="869917"/>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 name="Freeform 5"/>
            <p:cNvSpPr>
              <a:spLocks/>
            </p:cNvSpPr>
            <p:nvPr/>
          </p:nvSpPr>
          <p:spPr bwMode="auto">
            <a:xfrm>
              <a:off x="1874837" y="2700798"/>
              <a:ext cx="514351" cy="327954"/>
            </a:xfrm>
            <a:custGeom>
              <a:avLst/>
              <a:gdLst>
                <a:gd name="T0" fmla="*/ 5468 w 6808"/>
                <a:gd name="T1" fmla="*/ 533 h 4340"/>
                <a:gd name="T2" fmla="*/ 3421 w 6808"/>
                <a:gd name="T3" fmla="*/ 1043 h 4340"/>
                <a:gd name="T4" fmla="*/ 1348 w 6808"/>
                <a:gd name="T5" fmla="*/ 525 h 4340"/>
                <a:gd name="T6" fmla="*/ 3394 w 6808"/>
                <a:gd name="T7" fmla="*/ 4334 h 4340"/>
                <a:gd name="T8" fmla="*/ 3394 w 6808"/>
                <a:gd name="T9" fmla="*/ 4340 h 4340"/>
                <a:gd name="T10" fmla="*/ 3400 w 6808"/>
                <a:gd name="T11" fmla="*/ 4338 h 4340"/>
                <a:gd name="T12" fmla="*/ 3407 w 6808"/>
                <a:gd name="T13" fmla="*/ 4340 h 4340"/>
                <a:gd name="T14" fmla="*/ 3407 w 6808"/>
                <a:gd name="T15" fmla="*/ 4334 h 4340"/>
                <a:gd name="T16" fmla="*/ 5468 w 6808"/>
                <a:gd name="T17" fmla="*/ 533 h 4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08" h="4340">
                  <a:moveTo>
                    <a:pt x="5468" y="533"/>
                  </a:moveTo>
                  <a:cubicBezTo>
                    <a:pt x="4987" y="6"/>
                    <a:pt x="3995" y="229"/>
                    <a:pt x="3421" y="1043"/>
                  </a:cubicBezTo>
                  <a:cubicBezTo>
                    <a:pt x="2698" y="166"/>
                    <a:pt x="1831" y="0"/>
                    <a:pt x="1348" y="525"/>
                  </a:cubicBezTo>
                  <a:cubicBezTo>
                    <a:pt x="0" y="1986"/>
                    <a:pt x="2873" y="4096"/>
                    <a:pt x="3394" y="4334"/>
                  </a:cubicBezTo>
                  <a:cubicBezTo>
                    <a:pt x="3394" y="4340"/>
                    <a:pt x="3394" y="4340"/>
                    <a:pt x="3394" y="4340"/>
                  </a:cubicBezTo>
                  <a:cubicBezTo>
                    <a:pt x="3396" y="4340"/>
                    <a:pt x="3399" y="4338"/>
                    <a:pt x="3400" y="4338"/>
                  </a:cubicBezTo>
                  <a:cubicBezTo>
                    <a:pt x="3401" y="4338"/>
                    <a:pt x="3405" y="4340"/>
                    <a:pt x="3407" y="4340"/>
                  </a:cubicBezTo>
                  <a:cubicBezTo>
                    <a:pt x="3407" y="4334"/>
                    <a:pt x="3407" y="4334"/>
                    <a:pt x="3407" y="4334"/>
                  </a:cubicBezTo>
                  <a:cubicBezTo>
                    <a:pt x="3928" y="4098"/>
                    <a:pt x="6808" y="2000"/>
                    <a:pt x="5468" y="533"/>
                  </a:cubicBez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Semilight"/>
                <a:ea typeface="+mn-ea"/>
                <a:cs typeface="+mn-cs"/>
              </a:endParaRPr>
            </a:p>
          </p:txBody>
        </p:sp>
      </p:grpSp>
    </p:spTree>
    <p:extLst>
      <p:ext uri="{BB962C8B-B14F-4D97-AF65-F5344CB8AC3E}">
        <p14:creationId xmlns:p14="http://schemas.microsoft.com/office/powerpoint/2010/main" val="3483198879"/>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7185574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436474" cy="6994525"/>
          </a:xfrm>
          <a:prstGeom prst="rect">
            <a:avLst/>
          </a:prstGeom>
        </p:spPr>
      </p:pic>
      <p:sp>
        <p:nvSpPr>
          <p:cNvPr id="3" name="Rectangle 2"/>
          <p:cNvSpPr/>
          <p:nvPr userDrawn="1"/>
        </p:nvSpPr>
        <p:spPr bwMode="auto">
          <a:xfrm>
            <a:off x="0" y="0"/>
            <a:ext cx="12436475" cy="6994524"/>
          </a:xfrm>
          <a:prstGeom prst="rect">
            <a:avLst/>
          </a:prstGeom>
          <a:solidFill>
            <a:srgbClr val="000000">
              <a:alpha val="6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Tree>
    <p:extLst>
      <p:ext uri="{BB962C8B-B14F-4D97-AF65-F5344CB8AC3E}">
        <p14:creationId xmlns:p14="http://schemas.microsoft.com/office/powerpoint/2010/main" val="2677593254"/>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32119574"/>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37640177"/>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1"/>
            <a:ext cx="11329398" cy="1015663"/>
          </a:xfrm>
          <a:noFill/>
        </p:spPr>
        <p:txBody>
          <a:bodyPr wrap="square" tIns="91440" bIns="91440" anchor="t" anchorCtr="0">
            <a:spAutoFit/>
          </a:bodyPr>
          <a:lstStyle>
            <a:lvl1pPr>
              <a:defRPr sz="6000" spc="-100"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3410610811"/>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084912"/>
          </a:xfrm>
          <a:noFill/>
        </p:spPr>
        <p:txBody>
          <a:bodyPr tIns="91440" bIns="91440" anchor="t" anchorCtr="0">
            <a:spAutoFit/>
          </a:bodyPr>
          <a:lstStyle>
            <a:lvl1pPr>
              <a:defRPr sz="65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spTree>
    <p:extLst>
      <p:ext uri="{BB962C8B-B14F-4D97-AF65-F5344CB8AC3E}">
        <p14:creationId xmlns:p14="http://schemas.microsoft.com/office/powerpoint/2010/main" val="20699525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206.xml"/><Relationship Id="rId13" Type="http://schemas.openxmlformats.org/officeDocument/2006/relationships/slideLayout" Target="../slideLayouts/slideLayout211.xml"/><Relationship Id="rId3" Type="http://schemas.openxmlformats.org/officeDocument/2006/relationships/slideLayout" Target="../slideLayouts/slideLayout201.xml"/><Relationship Id="rId7" Type="http://schemas.openxmlformats.org/officeDocument/2006/relationships/slideLayout" Target="../slideLayouts/slideLayout205.xml"/><Relationship Id="rId12" Type="http://schemas.openxmlformats.org/officeDocument/2006/relationships/slideLayout" Target="../slideLayouts/slideLayout210.xml"/><Relationship Id="rId2" Type="http://schemas.openxmlformats.org/officeDocument/2006/relationships/slideLayout" Target="../slideLayouts/slideLayout200.xml"/><Relationship Id="rId1" Type="http://schemas.openxmlformats.org/officeDocument/2006/relationships/slideLayout" Target="../slideLayouts/slideLayout199.xml"/><Relationship Id="rId6" Type="http://schemas.openxmlformats.org/officeDocument/2006/relationships/slideLayout" Target="../slideLayouts/slideLayout204.xml"/><Relationship Id="rId11" Type="http://schemas.openxmlformats.org/officeDocument/2006/relationships/slideLayout" Target="../slideLayouts/slideLayout209.xml"/><Relationship Id="rId5" Type="http://schemas.openxmlformats.org/officeDocument/2006/relationships/slideLayout" Target="../slideLayouts/slideLayout203.xml"/><Relationship Id="rId15" Type="http://schemas.openxmlformats.org/officeDocument/2006/relationships/theme" Target="../theme/theme10.xml"/><Relationship Id="rId10" Type="http://schemas.openxmlformats.org/officeDocument/2006/relationships/slideLayout" Target="../slideLayouts/slideLayout208.xml"/><Relationship Id="rId4" Type="http://schemas.openxmlformats.org/officeDocument/2006/relationships/slideLayout" Target="../slideLayouts/slideLayout202.xml"/><Relationship Id="rId9" Type="http://schemas.openxmlformats.org/officeDocument/2006/relationships/slideLayout" Target="../slideLayouts/slideLayout207.xml"/><Relationship Id="rId14" Type="http://schemas.openxmlformats.org/officeDocument/2006/relationships/slideLayout" Target="../slideLayouts/slideLayout212.xml"/></Relationships>
</file>

<file path=ppt/slideMasters/_rels/slideMaster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220.xml"/><Relationship Id="rId13" Type="http://schemas.openxmlformats.org/officeDocument/2006/relationships/slideLayout" Target="../slideLayouts/slideLayout225.xml"/><Relationship Id="rId18" Type="http://schemas.openxmlformats.org/officeDocument/2006/relationships/slideLayout" Target="../slideLayouts/slideLayout230.xml"/><Relationship Id="rId26" Type="http://schemas.openxmlformats.org/officeDocument/2006/relationships/slideLayout" Target="../slideLayouts/slideLayout238.xml"/><Relationship Id="rId39" Type="http://schemas.openxmlformats.org/officeDocument/2006/relationships/image" Target="../media/image17.png"/><Relationship Id="rId3" Type="http://schemas.openxmlformats.org/officeDocument/2006/relationships/slideLayout" Target="../slideLayouts/slideLayout215.xml"/><Relationship Id="rId21" Type="http://schemas.openxmlformats.org/officeDocument/2006/relationships/slideLayout" Target="../slideLayouts/slideLayout233.xml"/><Relationship Id="rId34" Type="http://schemas.openxmlformats.org/officeDocument/2006/relationships/slideLayout" Target="../slideLayouts/slideLayout246.xml"/><Relationship Id="rId7" Type="http://schemas.openxmlformats.org/officeDocument/2006/relationships/slideLayout" Target="../slideLayouts/slideLayout219.xml"/><Relationship Id="rId12" Type="http://schemas.openxmlformats.org/officeDocument/2006/relationships/slideLayout" Target="../slideLayouts/slideLayout224.xml"/><Relationship Id="rId17" Type="http://schemas.openxmlformats.org/officeDocument/2006/relationships/slideLayout" Target="../slideLayouts/slideLayout229.xml"/><Relationship Id="rId25" Type="http://schemas.openxmlformats.org/officeDocument/2006/relationships/slideLayout" Target="../slideLayouts/slideLayout237.xml"/><Relationship Id="rId33" Type="http://schemas.openxmlformats.org/officeDocument/2006/relationships/slideLayout" Target="../slideLayouts/slideLayout245.xml"/><Relationship Id="rId38" Type="http://schemas.openxmlformats.org/officeDocument/2006/relationships/theme" Target="../theme/theme12.xml"/><Relationship Id="rId2" Type="http://schemas.openxmlformats.org/officeDocument/2006/relationships/slideLayout" Target="../slideLayouts/slideLayout214.xml"/><Relationship Id="rId16" Type="http://schemas.openxmlformats.org/officeDocument/2006/relationships/slideLayout" Target="../slideLayouts/slideLayout228.xml"/><Relationship Id="rId20" Type="http://schemas.openxmlformats.org/officeDocument/2006/relationships/slideLayout" Target="../slideLayouts/slideLayout232.xml"/><Relationship Id="rId29" Type="http://schemas.openxmlformats.org/officeDocument/2006/relationships/slideLayout" Target="../slideLayouts/slideLayout241.xml"/><Relationship Id="rId1" Type="http://schemas.openxmlformats.org/officeDocument/2006/relationships/slideLayout" Target="../slideLayouts/slideLayout213.xml"/><Relationship Id="rId6" Type="http://schemas.openxmlformats.org/officeDocument/2006/relationships/slideLayout" Target="../slideLayouts/slideLayout218.xml"/><Relationship Id="rId11" Type="http://schemas.openxmlformats.org/officeDocument/2006/relationships/slideLayout" Target="../slideLayouts/slideLayout223.xml"/><Relationship Id="rId24" Type="http://schemas.openxmlformats.org/officeDocument/2006/relationships/slideLayout" Target="../slideLayouts/slideLayout236.xml"/><Relationship Id="rId32" Type="http://schemas.openxmlformats.org/officeDocument/2006/relationships/slideLayout" Target="../slideLayouts/slideLayout244.xml"/><Relationship Id="rId37" Type="http://schemas.openxmlformats.org/officeDocument/2006/relationships/slideLayout" Target="../slideLayouts/slideLayout249.xml"/><Relationship Id="rId5" Type="http://schemas.openxmlformats.org/officeDocument/2006/relationships/slideLayout" Target="../slideLayouts/slideLayout217.xml"/><Relationship Id="rId15" Type="http://schemas.openxmlformats.org/officeDocument/2006/relationships/slideLayout" Target="../slideLayouts/slideLayout227.xml"/><Relationship Id="rId23" Type="http://schemas.openxmlformats.org/officeDocument/2006/relationships/slideLayout" Target="../slideLayouts/slideLayout235.xml"/><Relationship Id="rId28" Type="http://schemas.openxmlformats.org/officeDocument/2006/relationships/slideLayout" Target="../slideLayouts/slideLayout240.xml"/><Relationship Id="rId36" Type="http://schemas.openxmlformats.org/officeDocument/2006/relationships/slideLayout" Target="../slideLayouts/slideLayout248.xml"/><Relationship Id="rId10" Type="http://schemas.openxmlformats.org/officeDocument/2006/relationships/slideLayout" Target="../slideLayouts/slideLayout222.xml"/><Relationship Id="rId19" Type="http://schemas.openxmlformats.org/officeDocument/2006/relationships/slideLayout" Target="../slideLayouts/slideLayout231.xml"/><Relationship Id="rId31" Type="http://schemas.openxmlformats.org/officeDocument/2006/relationships/slideLayout" Target="../slideLayouts/slideLayout243.xml"/><Relationship Id="rId4" Type="http://schemas.openxmlformats.org/officeDocument/2006/relationships/slideLayout" Target="../slideLayouts/slideLayout216.xml"/><Relationship Id="rId9" Type="http://schemas.openxmlformats.org/officeDocument/2006/relationships/slideLayout" Target="../slideLayouts/slideLayout221.xml"/><Relationship Id="rId14" Type="http://schemas.openxmlformats.org/officeDocument/2006/relationships/slideLayout" Target="../slideLayouts/slideLayout226.xml"/><Relationship Id="rId22" Type="http://schemas.openxmlformats.org/officeDocument/2006/relationships/slideLayout" Target="../slideLayouts/slideLayout234.xml"/><Relationship Id="rId27" Type="http://schemas.openxmlformats.org/officeDocument/2006/relationships/slideLayout" Target="../slideLayouts/slideLayout239.xml"/><Relationship Id="rId30" Type="http://schemas.openxmlformats.org/officeDocument/2006/relationships/slideLayout" Target="../slideLayouts/slideLayout242.xml"/><Relationship Id="rId35" Type="http://schemas.openxmlformats.org/officeDocument/2006/relationships/slideLayout" Target="../slideLayouts/slideLayout247.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257.xml"/><Relationship Id="rId13" Type="http://schemas.openxmlformats.org/officeDocument/2006/relationships/slideLayout" Target="../slideLayouts/slideLayout262.xml"/><Relationship Id="rId18" Type="http://schemas.openxmlformats.org/officeDocument/2006/relationships/slideLayout" Target="../slideLayouts/slideLayout267.xml"/><Relationship Id="rId26" Type="http://schemas.openxmlformats.org/officeDocument/2006/relationships/slideLayout" Target="../slideLayouts/slideLayout275.xml"/><Relationship Id="rId3" Type="http://schemas.openxmlformats.org/officeDocument/2006/relationships/slideLayout" Target="../slideLayouts/slideLayout252.xml"/><Relationship Id="rId21" Type="http://schemas.openxmlformats.org/officeDocument/2006/relationships/slideLayout" Target="../slideLayouts/slideLayout270.xml"/><Relationship Id="rId34" Type="http://schemas.openxmlformats.org/officeDocument/2006/relationships/slideLayout" Target="../slideLayouts/slideLayout283.xml"/><Relationship Id="rId7" Type="http://schemas.openxmlformats.org/officeDocument/2006/relationships/slideLayout" Target="../slideLayouts/slideLayout256.xml"/><Relationship Id="rId12" Type="http://schemas.openxmlformats.org/officeDocument/2006/relationships/slideLayout" Target="../slideLayouts/slideLayout261.xml"/><Relationship Id="rId17" Type="http://schemas.openxmlformats.org/officeDocument/2006/relationships/slideLayout" Target="../slideLayouts/slideLayout266.xml"/><Relationship Id="rId25" Type="http://schemas.openxmlformats.org/officeDocument/2006/relationships/slideLayout" Target="../slideLayouts/slideLayout274.xml"/><Relationship Id="rId33" Type="http://schemas.openxmlformats.org/officeDocument/2006/relationships/slideLayout" Target="../slideLayouts/slideLayout282.xml"/><Relationship Id="rId2" Type="http://schemas.openxmlformats.org/officeDocument/2006/relationships/slideLayout" Target="../slideLayouts/slideLayout251.xml"/><Relationship Id="rId16" Type="http://schemas.openxmlformats.org/officeDocument/2006/relationships/slideLayout" Target="../slideLayouts/slideLayout265.xml"/><Relationship Id="rId20" Type="http://schemas.openxmlformats.org/officeDocument/2006/relationships/slideLayout" Target="../slideLayouts/slideLayout269.xml"/><Relationship Id="rId29" Type="http://schemas.openxmlformats.org/officeDocument/2006/relationships/slideLayout" Target="../slideLayouts/slideLayout278.xml"/><Relationship Id="rId1" Type="http://schemas.openxmlformats.org/officeDocument/2006/relationships/slideLayout" Target="../slideLayouts/slideLayout250.xml"/><Relationship Id="rId6" Type="http://schemas.openxmlformats.org/officeDocument/2006/relationships/slideLayout" Target="../slideLayouts/slideLayout255.xml"/><Relationship Id="rId11" Type="http://schemas.openxmlformats.org/officeDocument/2006/relationships/slideLayout" Target="../slideLayouts/slideLayout260.xml"/><Relationship Id="rId24" Type="http://schemas.openxmlformats.org/officeDocument/2006/relationships/slideLayout" Target="../slideLayouts/slideLayout273.xml"/><Relationship Id="rId32" Type="http://schemas.openxmlformats.org/officeDocument/2006/relationships/slideLayout" Target="../slideLayouts/slideLayout281.xml"/><Relationship Id="rId37" Type="http://schemas.openxmlformats.org/officeDocument/2006/relationships/image" Target="../media/image17.png"/><Relationship Id="rId5" Type="http://schemas.openxmlformats.org/officeDocument/2006/relationships/slideLayout" Target="../slideLayouts/slideLayout254.xml"/><Relationship Id="rId15" Type="http://schemas.openxmlformats.org/officeDocument/2006/relationships/slideLayout" Target="../slideLayouts/slideLayout264.xml"/><Relationship Id="rId23" Type="http://schemas.openxmlformats.org/officeDocument/2006/relationships/slideLayout" Target="../slideLayouts/slideLayout272.xml"/><Relationship Id="rId28" Type="http://schemas.openxmlformats.org/officeDocument/2006/relationships/slideLayout" Target="../slideLayouts/slideLayout277.xml"/><Relationship Id="rId36" Type="http://schemas.openxmlformats.org/officeDocument/2006/relationships/theme" Target="../theme/theme13.xml"/><Relationship Id="rId10" Type="http://schemas.openxmlformats.org/officeDocument/2006/relationships/slideLayout" Target="../slideLayouts/slideLayout259.xml"/><Relationship Id="rId19" Type="http://schemas.openxmlformats.org/officeDocument/2006/relationships/slideLayout" Target="../slideLayouts/slideLayout268.xml"/><Relationship Id="rId31" Type="http://schemas.openxmlformats.org/officeDocument/2006/relationships/slideLayout" Target="../slideLayouts/slideLayout280.xml"/><Relationship Id="rId4" Type="http://schemas.openxmlformats.org/officeDocument/2006/relationships/slideLayout" Target="../slideLayouts/slideLayout253.xml"/><Relationship Id="rId9" Type="http://schemas.openxmlformats.org/officeDocument/2006/relationships/slideLayout" Target="../slideLayouts/slideLayout258.xml"/><Relationship Id="rId14" Type="http://schemas.openxmlformats.org/officeDocument/2006/relationships/slideLayout" Target="../slideLayouts/slideLayout263.xml"/><Relationship Id="rId22" Type="http://schemas.openxmlformats.org/officeDocument/2006/relationships/slideLayout" Target="../slideLayouts/slideLayout271.xml"/><Relationship Id="rId27" Type="http://schemas.openxmlformats.org/officeDocument/2006/relationships/slideLayout" Target="../slideLayouts/slideLayout276.xml"/><Relationship Id="rId30" Type="http://schemas.openxmlformats.org/officeDocument/2006/relationships/slideLayout" Target="../slideLayouts/slideLayout279.xml"/><Relationship Id="rId35" Type="http://schemas.openxmlformats.org/officeDocument/2006/relationships/slideLayout" Target="../slideLayouts/slideLayout284.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292.xml"/><Relationship Id="rId13" Type="http://schemas.openxmlformats.org/officeDocument/2006/relationships/slideLayout" Target="../slideLayouts/slideLayout297.xml"/><Relationship Id="rId18" Type="http://schemas.openxmlformats.org/officeDocument/2006/relationships/slideLayout" Target="../slideLayouts/slideLayout302.xml"/><Relationship Id="rId3" Type="http://schemas.openxmlformats.org/officeDocument/2006/relationships/slideLayout" Target="../slideLayouts/slideLayout287.xml"/><Relationship Id="rId7" Type="http://schemas.openxmlformats.org/officeDocument/2006/relationships/slideLayout" Target="../slideLayouts/slideLayout291.xml"/><Relationship Id="rId12" Type="http://schemas.openxmlformats.org/officeDocument/2006/relationships/slideLayout" Target="../slideLayouts/slideLayout296.xml"/><Relationship Id="rId17" Type="http://schemas.openxmlformats.org/officeDocument/2006/relationships/slideLayout" Target="../slideLayouts/slideLayout301.xml"/><Relationship Id="rId2" Type="http://schemas.openxmlformats.org/officeDocument/2006/relationships/slideLayout" Target="../slideLayouts/slideLayout286.xml"/><Relationship Id="rId16" Type="http://schemas.openxmlformats.org/officeDocument/2006/relationships/slideLayout" Target="../slideLayouts/slideLayout300.xml"/><Relationship Id="rId20" Type="http://schemas.openxmlformats.org/officeDocument/2006/relationships/image" Target="../media/image17.png"/><Relationship Id="rId1" Type="http://schemas.openxmlformats.org/officeDocument/2006/relationships/slideLayout" Target="../slideLayouts/slideLayout285.xml"/><Relationship Id="rId6" Type="http://schemas.openxmlformats.org/officeDocument/2006/relationships/slideLayout" Target="../slideLayouts/slideLayout290.xml"/><Relationship Id="rId11" Type="http://schemas.openxmlformats.org/officeDocument/2006/relationships/slideLayout" Target="../slideLayouts/slideLayout295.xml"/><Relationship Id="rId5" Type="http://schemas.openxmlformats.org/officeDocument/2006/relationships/slideLayout" Target="../slideLayouts/slideLayout289.xml"/><Relationship Id="rId15" Type="http://schemas.openxmlformats.org/officeDocument/2006/relationships/slideLayout" Target="../slideLayouts/slideLayout299.xml"/><Relationship Id="rId10" Type="http://schemas.openxmlformats.org/officeDocument/2006/relationships/slideLayout" Target="../slideLayouts/slideLayout294.xml"/><Relationship Id="rId19" Type="http://schemas.openxmlformats.org/officeDocument/2006/relationships/theme" Target="../theme/theme14.xml"/><Relationship Id="rId4" Type="http://schemas.openxmlformats.org/officeDocument/2006/relationships/slideLayout" Target="../slideLayouts/slideLayout288.xml"/><Relationship Id="rId9" Type="http://schemas.openxmlformats.org/officeDocument/2006/relationships/slideLayout" Target="../slideLayouts/slideLayout293.xml"/><Relationship Id="rId14" Type="http://schemas.openxmlformats.org/officeDocument/2006/relationships/slideLayout" Target="../slideLayouts/slideLayout298.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310.xml"/><Relationship Id="rId13" Type="http://schemas.openxmlformats.org/officeDocument/2006/relationships/slideLayout" Target="../slideLayouts/slideLayout315.xml"/><Relationship Id="rId18" Type="http://schemas.openxmlformats.org/officeDocument/2006/relationships/slideLayout" Target="../slideLayouts/slideLayout320.xml"/><Relationship Id="rId26" Type="http://schemas.openxmlformats.org/officeDocument/2006/relationships/slideLayout" Target="../slideLayouts/slideLayout328.xml"/><Relationship Id="rId3" Type="http://schemas.openxmlformats.org/officeDocument/2006/relationships/slideLayout" Target="../slideLayouts/slideLayout305.xml"/><Relationship Id="rId21" Type="http://schemas.openxmlformats.org/officeDocument/2006/relationships/slideLayout" Target="../slideLayouts/slideLayout323.xml"/><Relationship Id="rId34" Type="http://schemas.openxmlformats.org/officeDocument/2006/relationships/slideLayout" Target="../slideLayouts/slideLayout336.xml"/><Relationship Id="rId7" Type="http://schemas.openxmlformats.org/officeDocument/2006/relationships/slideLayout" Target="../slideLayouts/slideLayout309.xml"/><Relationship Id="rId12" Type="http://schemas.openxmlformats.org/officeDocument/2006/relationships/slideLayout" Target="../slideLayouts/slideLayout314.xml"/><Relationship Id="rId17" Type="http://schemas.openxmlformats.org/officeDocument/2006/relationships/slideLayout" Target="../slideLayouts/slideLayout319.xml"/><Relationship Id="rId25" Type="http://schemas.openxmlformats.org/officeDocument/2006/relationships/slideLayout" Target="../slideLayouts/slideLayout327.xml"/><Relationship Id="rId33" Type="http://schemas.openxmlformats.org/officeDocument/2006/relationships/slideLayout" Target="../slideLayouts/slideLayout335.xml"/><Relationship Id="rId2" Type="http://schemas.openxmlformats.org/officeDocument/2006/relationships/slideLayout" Target="../slideLayouts/slideLayout304.xml"/><Relationship Id="rId16" Type="http://schemas.openxmlformats.org/officeDocument/2006/relationships/slideLayout" Target="../slideLayouts/slideLayout318.xml"/><Relationship Id="rId20" Type="http://schemas.openxmlformats.org/officeDocument/2006/relationships/slideLayout" Target="../slideLayouts/slideLayout322.xml"/><Relationship Id="rId29" Type="http://schemas.openxmlformats.org/officeDocument/2006/relationships/slideLayout" Target="../slideLayouts/slideLayout331.xml"/><Relationship Id="rId1" Type="http://schemas.openxmlformats.org/officeDocument/2006/relationships/slideLayout" Target="../slideLayouts/slideLayout303.xml"/><Relationship Id="rId6" Type="http://schemas.openxmlformats.org/officeDocument/2006/relationships/slideLayout" Target="../slideLayouts/slideLayout308.xml"/><Relationship Id="rId11" Type="http://schemas.openxmlformats.org/officeDocument/2006/relationships/slideLayout" Target="../slideLayouts/slideLayout313.xml"/><Relationship Id="rId24" Type="http://schemas.openxmlformats.org/officeDocument/2006/relationships/slideLayout" Target="../slideLayouts/slideLayout326.xml"/><Relationship Id="rId32" Type="http://schemas.openxmlformats.org/officeDocument/2006/relationships/slideLayout" Target="../slideLayouts/slideLayout334.xml"/><Relationship Id="rId37" Type="http://schemas.openxmlformats.org/officeDocument/2006/relationships/image" Target="../media/image113.png"/><Relationship Id="rId5" Type="http://schemas.openxmlformats.org/officeDocument/2006/relationships/slideLayout" Target="../slideLayouts/slideLayout307.xml"/><Relationship Id="rId15" Type="http://schemas.openxmlformats.org/officeDocument/2006/relationships/slideLayout" Target="../slideLayouts/slideLayout317.xml"/><Relationship Id="rId23" Type="http://schemas.openxmlformats.org/officeDocument/2006/relationships/slideLayout" Target="../slideLayouts/slideLayout325.xml"/><Relationship Id="rId28" Type="http://schemas.openxmlformats.org/officeDocument/2006/relationships/slideLayout" Target="../slideLayouts/slideLayout330.xml"/><Relationship Id="rId36" Type="http://schemas.openxmlformats.org/officeDocument/2006/relationships/image" Target="../media/image112.png"/><Relationship Id="rId10" Type="http://schemas.openxmlformats.org/officeDocument/2006/relationships/slideLayout" Target="../slideLayouts/slideLayout312.xml"/><Relationship Id="rId19" Type="http://schemas.openxmlformats.org/officeDocument/2006/relationships/slideLayout" Target="../slideLayouts/slideLayout321.xml"/><Relationship Id="rId31" Type="http://schemas.openxmlformats.org/officeDocument/2006/relationships/slideLayout" Target="../slideLayouts/slideLayout333.xml"/><Relationship Id="rId4" Type="http://schemas.openxmlformats.org/officeDocument/2006/relationships/slideLayout" Target="../slideLayouts/slideLayout306.xml"/><Relationship Id="rId9" Type="http://schemas.openxmlformats.org/officeDocument/2006/relationships/slideLayout" Target="../slideLayouts/slideLayout311.xml"/><Relationship Id="rId14" Type="http://schemas.openxmlformats.org/officeDocument/2006/relationships/slideLayout" Target="../slideLayouts/slideLayout316.xml"/><Relationship Id="rId22" Type="http://schemas.openxmlformats.org/officeDocument/2006/relationships/slideLayout" Target="../slideLayouts/slideLayout324.xml"/><Relationship Id="rId27" Type="http://schemas.openxmlformats.org/officeDocument/2006/relationships/slideLayout" Target="../slideLayouts/slideLayout329.xml"/><Relationship Id="rId30" Type="http://schemas.openxmlformats.org/officeDocument/2006/relationships/slideLayout" Target="../slideLayouts/slideLayout332.xml"/><Relationship Id="rId35" Type="http://schemas.openxmlformats.org/officeDocument/2006/relationships/theme" Target="../theme/theme15.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344.xml"/><Relationship Id="rId13" Type="http://schemas.openxmlformats.org/officeDocument/2006/relationships/slideLayout" Target="../slideLayouts/slideLayout349.xml"/><Relationship Id="rId18" Type="http://schemas.openxmlformats.org/officeDocument/2006/relationships/slideLayout" Target="../slideLayouts/slideLayout354.xml"/><Relationship Id="rId3" Type="http://schemas.openxmlformats.org/officeDocument/2006/relationships/slideLayout" Target="../slideLayouts/slideLayout339.xml"/><Relationship Id="rId21" Type="http://schemas.openxmlformats.org/officeDocument/2006/relationships/slideLayout" Target="../slideLayouts/slideLayout357.xml"/><Relationship Id="rId7" Type="http://schemas.openxmlformats.org/officeDocument/2006/relationships/slideLayout" Target="../slideLayouts/slideLayout343.xml"/><Relationship Id="rId12" Type="http://schemas.openxmlformats.org/officeDocument/2006/relationships/slideLayout" Target="../slideLayouts/slideLayout348.xml"/><Relationship Id="rId17" Type="http://schemas.openxmlformats.org/officeDocument/2006/relationships/slideLayout" Target="../slideLayouts/slideLayout353.xml"/><Relationship Id="rId2" Type="http://schemas.openxmlformats.org/officeDocument/2006/relationships/slideLayout" Target="../slideLayouts/slideLayout338.xml"/><Relationship Id="rId16" Type="http://schemas.openxmlformats.org/officeDocument/2006/relationships/slideLayout" Target="../slideLayouts/slideLayout352.xml"/><Relationship Id="rId20" Type="http://schemas.openxmlformats.org/officeDocument/2006/relationships/slideLayout" Target="../slideLayouts/slideLayout356.xml"/><Relationship Id="rId1" Type="http://schemas.openxmlformats.org/officeDocument/2006/relationships/slideLayout" Target="../slideLayouts/slideLayout337.xml"/><Relationship Id="rId6" Type="http://schemas.openxmlformats.org/officeDocument/2006/relationships/slideLayout" Target="../slideLayouts/slideLayout342.xml"/><Relationship Id="rId11" Type="http://schemas.openxmlformats.org/officeDocument/2006/relationships/slideLayout" Target="../slideLayouts/slideLayout347.xml"/><Relationship Id="rId5" Type="http://schemas.openxmlformats.org/officeDocument/2006/relationships/slideLayout" Target="../slideLayouts/slideLayout341.xml"/><Relationship Id="rId15" Type="http://schemas.openxmlformats.org/officeDocument/2006/relationships/slideLayout" Target="../slideLayouts/slideLayout351.xml"/><Relationship Id="rId23" Type="http://schemas.openxmlformats.org/officeDocument/2006/relationships/image" Target="../media/image17.png"/><Relationship Id="rId10" Type="http://schemas.openxmlformats.org/officeDocument/2006/relationships/slideLayout" Target="../slideLayouts/slideLayout346.xml"/><Relationship Id="rId19" Type="http://schemas.openxmlformats.org/officeDocument/2006/relationships/slideLayout" Target="../slideLayouts/slideLayout355.xml"/><Relationship Id="rId4" Type="http://schemas.openxmlformats.org/officeDocument/2006/relationships/slideLayout" Target="../slideLayouts/slideLayout340.xml"/><Relationship Id="rId9" Type="http://schemas.openxmlformats.org/officeDocument/2006/relationships/slideLayout" Target="../slideLayouts/slideLayout345.xml"/><Relationship Id="rId14" Type="http://schemas.openxmlformats.org/officeDocument/2006/relationships/slideLayout" Target="../slideLayouts/slideLayout350.xml"/><Relationship Id="rId22" Type="http://schemas.openxmlformats.org/officeDocument/2006/relationships/theme" Target="../theme/theme16.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365.xml"/><Relationship Id="rId13" Type="http://schemas.openxmlformats.org/officeDocument/2006/relationships/slideLayout" Target="../slideLayouts/slideLayout370.xml"/><Relationship Id="rId18" Type="http://schemas.openxmlformats.org/officeDocument/2006/relationships/slideLayout" Target="../slideLayouts/slideLayout375.xml"/><Relationship Id="rId26" Type="http://schemas.openxmlformats.org/officeDocument/2006/relationships/slideLayout" Target="../slideLayouts/slideLayout383.xml"/><Relationship Id="rId3" Type="http://schemas.openxmlformats.org/officeDocument/2006/relationships/slideLayout" Target="../slideLayouts/slideLayout360.xml"/><Relationship Id="rId21" Type="http://schemas.openxmlformats.org/officeDocument/2006/relationships/slideLayout" Target="../slideLayouts/slideLayout378.xml"/><Relationship Id="rId34" Type="http://schemas.openxmlformats.org/officeDocument/2006/relationships/image" Target="../media/image125.png"/><Relationship Id="rId7" Type="http://schemas.openxmlformats.org/officeDocument/2006/relationships/slideLayout" Target="../slideLayouts/slideLayout364.xml"/><Relationship Id="rId12" Type="http://schemas.openxmlformats.org/officeDocument/2006/relationships/slideLayout" Target="../slideLayouts/slideLayout369.xml"/><Relationship Id="rId17" Type="http://schemas.openxmlformats.org/officeDocument/2006/relationships/slideLayout" Target="../slideLayouts/slideLayout374.xml"/><Relationship Id="rId25" Type="http://schemas.openxmlformats.org/officeDocument/2006/relationships/slideLayout" Target="../slideLayouts/slideLayout382.xml"/><Relationship Id="rId33" Type="http://schemas.openxmlformats.org/officeDocument/2006/relationships/image" Target="../media/image124.png"/><Relationship Id="rId2" Type="http://schemas.openxmlformats.org/officeDocument/2006/relationships/slideLayout" Target="../slideLayouts/slideLayout359.xml"/><Relationship Id="rId16" Type="http://schemas.openxmlformats.org/officeDocument/2006/relationships/slideLayout" Target="../slideLayouts/slideLayout373.xml"/><Relationship Id="rId20" Type="http://schemas.openxmlformats.org/officeDocument/2006/relationships/slideLayout" Target="../slideLayouts/slideLayout377.xml"/><Relationship Id="rId29" Type="http://schemas.openxmlformats.org/officeDocument/2006/relationships/slideLayout" Target="../slideLayouts/slideLayout386.xml"/><Relationship Id="rId1" Type="http://schemas.openxmlformats.org/officeDocument/2006/relationships/slideLayout" Target="../slideLayouts/slideLayout358.xml"/><Relationship Id="rId6" Type="http://schemas.openxmlformats.org/officeDocument/2006/relationships/slideLayout" Target="../slideLayouts/slideLayout363.xml"/><Relationship Id="rId11" Type="http://schemas.openxmlformats.org/officeDocument/2006/relationships/slideLayout" Target="../slideLayouts/slideLayout368.xml"/><Relationship Id="rId24" Type="http://schemas.openxmlformats.org/officeDocument/2006/relationships/slideLayout" Target="../slideLayouts/slideLayout381.xml"/><Relationship Id="rId32" Type="http://schemas.openxmlformats.org/officeDocument/2006/relationships/theme" Target="../theme/theme17.xml"/><Relationship Id="rId5" Type="http://schemas.openxmlformats.org/officeDocument/2006/relationships/slideLayout" Target="../slideLayouts/slideLayout362.xml"/><Relationship Id="rId15" Type="http://schemas.openxmlformats.org/officeDocument/2006/relationships/slideLayout" Target="../slideLayouts/slideLayout372.xml"/><Relationship Id="rId23" Type="http://schemas.openxmlformats.org/officeDocument/2006/relationships/slideLayout" Target="../slideLayouts/slideLayout380.xml"/><Relationship Id="rId28" Type="http://schemas.openxmlformats.org/officeDocument/2006/relationships/slideLayout" Target="../slideLayouts/slideLayout385.xml"/><Relationship Id="rId10" Type="http://schemas.openxmlformats.org/officeDocument/2006/relationships/slideLayout" Target="../slideLayouts/slideLayout367.xml"/><Relationship Id="rId19" Type="http://schemas.openxmlformats.org/officeDocument/2006/relationships/slideLayout" Target="../slideLayouts/slideLayout376.xml"/><Relationship Id="rId31" Type="http://schemas.openxmlformats.org/officeDocument/2006/relationships/slideLayout" Target="../slideLayouts/slideLayout388.xml"/><Relationship Id="rId4" Type="http://schemas.openxmlformats.org/officeDocument/2006/relationships/slideLayout" Target="../slideLayouts/slideLayout361.xml"/><Relationship Id="rId9" Type="http://schemas.openxmlformats.org/officeDocument/2006/relationships/slideLayout" Target="../slideLayouts/slideLayout366.xml"/><Relationship Id="rId14" Type="http://schemas.openxmlformats.org/officeDocument/2006/relationships/slideLayout" Target="../slideLayouts/slideLayout371.xml"/><Relationship Id="rId22" Type="http://schemas.openxmlformats.org/officeDocument/2006/relationships/slideLayout" Target="../slideLayouts/slideLayout379.xml"/><Relationship Id="rId27" Type="http://schemas.openxmlformats.org/officeDocument/2006/relationships/slideLayout" Target="../slideLayouts/slideLayout384.xml"/><Relationship Id="rId30" Type="http://schemas.openxmlformats.org/officeDocument/2006/relationships/slideLayout" Target="../slideLayouts/slideLayout387.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396.xml"/><Relationship Id="rId13" Type="http://schemas.openxmlformats.org/officeDocument/2006/relationships/slideLayout" Target="../slideLayouts/slideLayout401.xml"/><Relationship Id="rId18" Type="http://schemas.openxmlformats.org/officeDocument/2006/relationships/slideLayout" Target="../slideLayouts/slideLayout406.xml"/><Relationship Id="rId26" Type="http://schemas.openxmlformats.org/officeDocument/2006/relationships/slideLayout" Target="../slideLayouts/slideLayout414.xml"/><Relationship Id="rId3" Type="http://schemas.openxmlformats.org/officeDocument/2006/relationships/slideLayout" Target="../slideLayouts/slideLayout391.xml"/><Relationship Id="rId21" Type="http://schemas.openxmlformats.org/officeDocument/2006/relationships/slideLayout" Target="../slideLayouts/slideLayout409.xml"/><Relationship Id="rId7" Type="http://schemas.openxmlformats.org/officeDocument/2006/relationships/slideLayout" Target="../slideLayouts/slideLayout395.xml"/><Relationship Id="rId12" Type="http://schemas.openxmlformats.org/officeDocument/2006/relationships/slideLayout" Target="../slideLayouts/slideLayout400.xml"/><Relationship Id="rId17" Type="http://schemas.openxmlformats.org/officeDocument/2006/relationships/slideLayout" Target="../slideLayouts/slideLayout405.xml"/><Relationship Id="rId25" Type="http://schemas.openxmlformats.org/officeDocument/2006/relationships/slideLayout" Target="../slideLayouts/slideLayout413.xml"/><Relationship Id="rId2" Type="http://schemas.openxmlformats.org/officeDocument/2006/relationships/slideLayout" Target="../slideLayouts/slideLayout390.xml"/><Relationship Id="rId16" Type="http://schemas.openxmlformats.org/officeDocument/2006/relationships/slideLayout" Target="../slideLayouts/slideLayout404.xml"/><Relationship Id="rId20" Type="http://schemas.openxmlformats.org/officeDocument/2006/relationships/slideLayout" Target="../slideLayouts/slideLayout408.xml"/><Relationship Id="rId29" Type="http://schemas.openxmlformats.org/officeDocument/2006/relationships/slideLayout" Target="../slideLayouts/slideLayout417.xml"/><Relationship Id="rId1" Type="http://schemas.openxmlformats.org/officeDocument/2006/relationships/slideLayout" Target="../slideLayouts/slideLayout389.xml"/><Relationship Id="rId6" Type="http://schemas.openxmlformats.org/officeDocument/2006/relationships/slideLayout" Target="../slideLayouts/slideLayout394.xml"/><Relationship Id="rId11" Type="http://schemas.openxmlformats.org/officeDocument/2006/relationships/slideLayout" Target="../slideLayouts/slideLayout399.xml"/><Relationship Id="rId24" Type="http://schemas.openxmlformats.org/officeDocument/2006/relationships/slideLayout" Target="../slideLayouts/slideLayout412.xml"/><Relationship Id="rId5" Type="http://schemas.openxmlformats.org/officeDocument/2006/relationships/slideLayout" Target="../slideLayouts/slideLayout393.xml"/><Relationship Id="rId15" Type="http://schemas.openxmlformats.org/officeDocument/2006/relationships/slideLayout" Target="../slideLayouts/slideLayout403.xml"/><Relationship Id="rId23" Type="http://schemas.openxmlformats.org/officeDocument/2006/relationships/slideLayout" Target="../slideLayouts/slideLayout411.xml"/><Relationship Id="rId28" Type="http://schemas.openxmlformats.org/officeDocument/2006/relationships/slideLayout" Target="../slideLayouts/slideLayout416.xml"/><Relationship Id="rId10" Type="http://schemas.openxmlformats.org/officeDocument/2006/relationships/slideLayout" Target="../slideLayouts/slideLayout398.xml"/><Relationship Id="rId19" Type="http://schemas.openxmlformats.org/officeDocument/2006/relationships/slideLayout" Target="../slideLayouts/slideLayout407.xml"/><Relationship Id="rId4" Type="http://schemas.openxmlformats.org/officeDocument/2006/relationships/slideLayout" Target="../slideLayouts/slideLayout392.xml"/><Relationship Id="rId9" Type="http://schemas.openxmlformats.org/officeDocument/2006/relationships/slideLayout" Target="../slideLayouts/slideLayout397.xml"/><Relationship Id="rId14" Type="http://schemas.openxmlformats.org/officeDocument/2006/relationships/slideLayout" Target="../slideLayouts/slideLayout402.xml"/><Relationship Id="rId22" Type="http://schemas.openxmlformats.org/officeDocument/2006/relationships/slideLayout" Target="../slideLayouts/slideLayout410.xml"/><Relationship Id="rId27" Type="http://schemas.openxmlformats.org/officeDocument/2006/relationships/slideLayout" Target="../slideLayouts/slideLayout415.xml"/><Relationship Id="rId30" Type="http://schemas.openxmlformats.org/officeDocument/2006/relationships/theme" Target="../theme/theme18.xml"/></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425.xml"/><Relationship Id="rId13" Type="http://schemas.openxmlformats.org/officeDocument/2006/relationships/theme" Target="../theme/theme19.xml"/><Relationship Id="rId3" Type="http://schemas.openxmlformats.org/officeDocument/2006/relationships/slideLayout" Target="../slideLayouts/slideLayout420.xml"/><Relationship Id="rId7" Type="http://schemas.openxmlformats.org/officeDocument/2006/relationships/slideLayout" Target="../slideLayouts/slideLayout424.xml"/><Relationship Id="rId12" Type="http://schemas.openxmlformats.org/officeDocument/2006/relationships/slideLayout" Target="../slideLayouts/slideLayout429.xml"/><Relationship Id="rId2" Type="http://schemas.openxmlformats.org/officeDocument/2006/relationships/slideLayout" Target="../slideLayouts/slideLayout419.xml"/><Relationship Id="rId16" Type="http://schemas.microsoft.com/office/2007/relationships/hdphoto" Target="../media/hdphoto2.wdp"/><Relationship Id="rId1" Type="http://schemas.openxmlformats.org/officeDocument/2006/relationships/slideLayout" Target="../slideLayouts/slideLayout418.xml"/><Relationship Id="rId6" Type="http://schemas.openxmlformats.org/officeDocument/2006/relationships/slideLayout" Target="../slideLayouts/slideLayout423.xml"/><Relationship Id="rId11" Type="http://schemas.openxmlformats.org/officeDocument/2006/relationships/slideLayout" Target="../slideLayouts/slideLayout428.xml"/><Relationship Id="rId5" Type="http://schemas.openxmlformats.org/officeDocument/2006/relationships/slideLayout" Target="../slideLayouts/slideLayout422.xml"/><Relationship Id="rId15" Type="http://schemas.openxmlformats.org/officeDocument/2006/relationships/image" Target="../media/image131.png"/><Relationship Id="rId10" Type="http://schemas.openxmlformats.org/officeDocument/2006/relationships/slideLayout" Target="../slideLayouts/slideLayout427.xml"/><Relationship Id="rId4" Type="http://schemas.openxmlformats.org/officeDocument/2006/relationships/slideLayout" Target="../slideLayouts/slideLayout421.xml"/><Relationship Id="rId9" Type="http://schemas.openxmlformats.org/officeDocument/2006/relationships/slideLayout" Target="../slideLayouts/slideLayout426.xml"/><Relationship Id="rId14" Type="http://schemas.openxmlformats.org/officeDocument/2006/relationships/image" Target="../media/image130.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image" Target="../media/image1.png"/><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theme" Target="../theme/theme2.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image" Target="../media/image17.png"/><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10" Type="http://schemas.openxmlformats.org/officeDocument/2006/relationships/slideLayout" Target="../slideLayouts/slideLayout55.xml"/><Relationship Id="rId19" Type="http://schemas.openxmlformats.org/officeDocument/2006/relationships/theme" Target="../theme/theme3.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1.xml"/><Relationship Id="rId13" Type="http://schemas.openxmlformats.org/officeDocument/2006/relationships/slideLayout" Target="../slideLayouts/slideLayout76.xml"/><Relationship Id="rId18" Type="http://schemas.openxmlformats.org/officeDocument/2006/relationships/slideLayout" Target="../slideLayouts/slideLayout81.xml"/><Relationship Id="rId3" Type="http://schemas.openxmlformats.org/officeDocument/2006/relationships/slideLayout" Target="../slideLayouts/slideLayout66.xml"/><Relationship Id="rId21" Type="http://schemas.openxmlformats.org/officeDocument/2006/relationships/theme" Target="../theme/theme4.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17" Type="http://schemas.openxmlformats.org/officeDocument/2006/relationships/slideLayout" Target="../slideLayouts/slideLayout80.xml"/><Relationship Id="rId2" Type="http://schemas.openxmlformats.org/officeDocument/2006/relationships/slideLayout" Target="../slideLayouts/slideLayout65.xml"/><Relationship Id="rId16" Type="http://schemas.openxmlformats.org/officeDocument/2006/relationships/slideLayout" Target="../slideLayouts/slideLayout79.xml"/><Relationship Id="rId20" Type="http://schemas.openxmlformats.org/officeDocument/2006/relationships/slideLayout" Target="../slideLayouts/slideLayout83.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5" Type="http://schemas.openxmlformats.org/officeDocument/2006/relationships/slideLayout" Target="../slideLayouts/slideLayout68.xml"/><Relationship Id="rId15" Type="http://schemas.openxmlformats.org/officeDocument/2006/relationships/slideLayout" Target="../slideLayouts/slideLayout78.xml"/><Relationship Id="rId10" Type="http://schemas.openxmlformats.org/officeDocument/2006/relationships/slideLayout" Target="../slideLayouts/slideLayout73.xml"/><Relationship Id="rId19" Type="http://schemas.openxmlformats.org/officeDocument/2006/relationships/slideLayout" Target="../slideLayouts/slideLayout82.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slideLayout" Target="../slideLayouts/slideLayout77.xml"/><Relationship Id="rId22" Type="http://schemas.openxmlformats.org/officeDocument/2006/relationships/image" Target="../media/image17.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1.xml"/><Relationship Id="rId13" Type="http://schemas.openxmlformats.org/officeDocument/2006/relationships/slideLayout" Target="../slideLayouts/slideLayout96.xml"/><Relationship Id="rId3" Type="http://schemas.openxmlformats.org/officeDocument/2006/relationships/slideLayout" Target="../slideLayouts/slideLayout86.xml"/><Relationship Id="rId7" Type="http://schemas.openxmlformats.org/officeDocument/2006/relationships/slideLayout" Target="../slideLayouts/slideLayout90.xml"/><Relationship Id="rId12" Type="http://schemas.openxmlformats.org/officeDocument/2006/relationships/slideLayout" Target="../slideLayouts/slideLayout95.xml"/><Relationship Id="rId17" Type="http://schemas.openxmlformats.org/officeDocument/2006/relationships/theme" Target="../theme/theme5.xml"/><Relationship Id="rId2" Type="http://schemas.openxmlformats.org/officeDocument/2006/relationships/slideLayout" Target="../slideLayouts/slideLayout85.xml"/><Relationship Id="rId16" Type="http://schemas.openxmlformats.org/officeDocument/2006/relationships/slideLayout" Target="../slideLayouts/slideLayout99.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5" Type="http://schemas.openxmlformats.org/officeDocument/2006/relationships/slideLayout" Target="../slideLayouts/slideLayout98.xml"/><Relationship Id="rId10" Type="http://schemas.openxmlformats.org/officeDocument/2006/relationships/slideLayout" Target="../slideLayouts/slideLayout93.xml"/><Relationship Id="rId4" Type="http://schemas.openxmlformats.org/officeDocument/2006/relationships/slideLayout" Target="../slideLayouts/slideLayout87.xml"/><Relationship Id="rId9" Type="http://schemas.openxmlformats.org/officeDocument/2006/relationships/slideLayout" Target="../slideLayouts/slideLayout92.xml"/><Relationship Id="rId14" Type="http://schemas.openxmlformats.org/officeDocument/2006/relationships/slideLayout" Target="../slideLayouts/slideLayout9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07.xml"/><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image" Target="../media/image30.png"/><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theme" Target="../theme/theme6.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7.xml"/><Relationship Id="rId13" Type="http://schemas.openxmlformats.org/officeDocument/2006/relationships/slideLayout" Target="../slideLayouts/slideLayout122.xml"/><Relationship Id="rId18" Type="http://schemas.openxmlformats.org/officeDocument/2006/relationships/slideLayout" Target="../slideLayouts/slideLayout127.xml"/><Relationship Id="rId26" Type="http://schemas.openxmlformats.org/officeDocument/2006/relationships/slideLayout" Target="../slideLayouts/slideLayout135.xml"/><Relationship Id="rId3" Type="http://schemas.openxmlformats.org/officeDocument/2006/relationships/slideLayout" Target="../slideLayouts/slideLayout112.xml"/><Relationship Id="rId21" Type="http://schemas.openxmlformats.org/officeDocument/2006/relationships/slideLayout" Target="../slideLayouts/slideLayout130.xml"/><Relationship Id="rId7" Type="http://schemas.openxmlformats.org/officeDocument/2006/relationships/slideLayout" Target="../slideLayouts/slideLayout116.xml"/><Relationship Id="rId12" Type="http://schemas.openxmlformats.org/officeDocument/2006/relationships/slideLayout" Target="../slideLayouts/slideLayout121.xml"/><Relationship Id="rId17" Type="http://schemas.openxmlformats.org/officeDocument/2006/relationships/slideLayout" Target="../slideLayouts/slideLayout126.xml"/><Relationship Id="rId25" Type="http://schemas.openxmlformats.org/officeDocument/2006/relationships/slideLayout" Target="../slideLayouts/slideLayout134.xml"/><Relationship Id="rId2" Type="http://schemas.openxmlformats.org/officeDocument/2006/relationships/slideLayout" Target="../slideLayouts/slideLayout111.xml"/><Relationship Id="rId16" Type="http://schemas.openxmlformats.org/officeDocument/2006/relationships/slideLayout" Target="../slideLayouts/slideLayout125.xml"/><Relationship Id="rId20" Type="http://schemas.openxmlformats.org/officeDocument/2006/relationships/slideLayout" Target="../slideLayouts/slideLayout129.xml"/><Relationship Id="rId1" Type="http://schemas.openxmlformats.org/officeDocument/2006/relationships/slideLayout" Target="../slideLayouts/slideLayout110.xml"/><Relationship Id="rId6" Type="http://schemas.openxmlformats.org/officeDocument/2006/relationships/slideLayout" Target="../slideLayouts/slideLayout115.xml"/><Relationship Id="rId11" Type="http://schemas.openxmlformats.org/officeDocument/2006/relationships/slideLayout" Target="../slideLayouts/slideLayout120.xml"/><Relationship Id="rId24" Type="http://schemas.openxmlformats.org/officeDocument/2006/relationships/slideLayout" Target="../slideLayouts/slideLayout133.xml"/><Relationship Id="rId5" Type="http://schemas.openxmlformats.org/officeDocument/2006/relationships/slideLayout" Target="../slideLayouts/slideLayout114.xml"/><Relationship Id="rId15" Type="http://schemas.openxmlformats.org/officeDocument/2006/relationships/slideLayout" Target="../slideLayouts/slideLayout124.xml"/><Relationship Id="rId23" Type="http://schemas.openxmlformats.org/officeDocument/2006/relationships/slideLayout" Target="../slideLayouts/slideLayout132.xml"/><Relationship Id="rId28" Type="http://schemas.openxmlformats.org/officeDocument/2006/relationships/image" Target="../media/image30.png"/><Relationship Id="rId10" Type="http://schemas.openxmlformats.org/officeDocument/2006/relationships/slideLayout" Target="../slideLayouts/slideLayout119.xml"/><Relationship Id="rId19" Type="http://schemas.openxmlformats.org/officeDocument/2006/relationships/slideLayout" Target="../slideLayouts/slideLayout128.xml"/><Relationship Id="rId4" Type="http://schemas.openxmlformats.org/officeDocument/2006/relationships/slideLayout" Target="../slideLayouts/slideLayout113.xml"/><Relationship Id="rId9" Type="http://schemas.openxmlformats.org/officeDocument/2006/relationships/slideLayout" Target="../slideLayouts/slideLayout118.xml"/><Relationship Id="rId14" Type="http://schemas.openxmlformats.org/officeDocument/2006/relationships/slideLayout" Target="../slideLayouts/slideLayout123.xml"/><Relationship Id="rId22" Type="http://schemas.openxmlformats.org/officeDocument/2006/relationships/slideLayout" Target="../slideLayouts/slideLayout131.xml"/><Relationship Id="rId27"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43.xml"/><Relationship Id="rId13" Type="http://schemas.openxmlformats.org/officeDocument/2006/relationships/slideLayout" Target="../slideLayouts/slideLayout148.xml"/><Relationship Id="rId18" Type="http://schemas.openxmlformats.org/officeDocument/2006/relationships/slideLayout" Target="../slideLayouts/slideLayout153.xml"/><Relationship Id="rId26" Type="http://schemas.openxmlformats.org/officeDocument/2006/relationships/slideLayout" Target="../slideLayouts/slideLayout161.xml"/><Relationship Id="rId3" Type="http://schemas.openxmlformats.org/officeDocument/2006/relationships/slideLayout" Target="../slideLayouts/slideLayout138.xml"/><Relationship Id="rId21" Type="http://schemas.openxmlformats.org/officeDocument/2006/relationships/slideLayout" Target="../slideLayouts/slideLayout156.xml"/><Relationship Id="rId7" Type="http://schemas.openxmlformats.org/officeDocument/2006/relationships/slideLayout" Target="../slideLayouts/slideLayout142.xml"/><Relationship Id="rId12" Type="http://schemas.openxmlformats.org/officeDocument/2006/relationships/slideLayout" Target="../slideLayouts/slideLayout147.xml"/><Relationship Id="rId17" Type="http://schemas.openxmlformats.org/officeDocument/2006/relationships/slideLayout" Target="../slideLayouts/slideLayout152.xml"/><Relationship Id="rId25" Type="http://schemas.openxmlformats.org/officeDocument/2006/relationships/slideLayout" Target="../slideLayouts/slideLayout160.xml"/><Relationship Id="rId2" Type="http://schemas.openxmlformats.org/officeDocument/2006/relationships/slideLayout" Target="../slideLayouts/slideLayout137.xml"/><Relationship Id="rId16" Type="http://schemas.openxmlformats.org/officeDocument/2006/relationships/slideLayout" Target="../slideLayouts/slideLayout151.xml"/><Relationship Id="rId20" Type="http://schemas.openxmlformats.org/officeDocument/2006/relationships/slideLayout" Target="../slideLayouts/slideLayout155.xml"/><Relationship Id="rId29" Type="http://schemas.openxmlformats.org/officeDocument/2006/relationships/theme" Target="../theme/theme8.xml"/><Relationship Id="rId1" Type="http://schemas.openxmlformats.org/officeDocument/2006/relationships/slideLayout" Target="../slideLayouts/slideLayout136.xml"/><Relationship Id="rId6" Type="http://schemas.openxmlformats.org/officeDocument/2006/relationships/slideLayout" Target="../slideLayouts/slideLayout141.xml"/><Relationship Id="rId11" Type="http://schemas.openxmlformats.org/officeDocument/2006/relationships/slideLayout" Target="../slideLayouts/slideLayout146.xml"/><Relationship Id="rId24" Type="http://schemas.openxmlformats.org/officeDocument/2006/relationships/slideLayout" Target="../slideLayouts/slideLayout159.xml"/><Relationship Id="rId5" Type="http://schemas.openxmlformats.org/officeDocument/2006/relationships/slideLayout" Target="../slideLayouts/slideLayout140.xml"/><Relationship Id="rId15" Type="http://schemas.openxmlformats.org/officeDocument/2006/relationships/slideLayout" Target="../slideLayouts/slideLayout150.xml"/><Relationship Id="rId23" Type="http://schemas.openxmlformats.org/officeDocument/2006/relationships/slideLayout" Target="../slideLayouts/slideLayout158.xml"/><Relationship Id="rId28" Type="http://schemas.openxmlformats.org/officeDocument/2006/relationships/slideLayout" Target="../slideLayouts/slideLayout163.xml"/><Relationship Id="rId10" Type="http://schemas.openxmlformats.org/officeDocument/2006/relationships/slideLayout" Target="../slideLayouts/slideLayout145.xml"/><Relationship Id="rId19" Type="http://schemas.openxmlformats.org/officeDocument/2006/relationships/slideLayout" Target="../slideLayouts/slideLayout154.xml"/><Relationship Id="rId4" Type="http://schemas.openxmlformats.org/officeDocument/2006/relationships/slideLayout" Target="../slideLayouts/slideLayout139.xml"/><Relationship Id="rId9" Type="http://schemas.openxmlformats.org/officeDocument/2006/relationships/slideLayout" Target="../slideLayouts/slideLayout144.xml"/><Relationship Id="rId14" Type="http://schemas.openxmlformats.org/officeDocument/2006/relationships/slideLayout" Target="../slideLayouts/slideLayout149.xml"/><Relationship Id="rId22" Type="http://schemas.openxmlformats.org/officeDocument/2006/relationships/slideLayout" Target="../slideLayouts/slideLayout157.xml"/><Relationship Id="rId27" Type="http://schemas.openxmlformats.org/officeDocument/2006/relationships/slideLayout" Target="../slideLayouts/slideLayout162.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71.xml"/><Relationship Id="rId13" Type="http://schemas.openxmlformats.org/officeDocument/2006/relationships/slideLayout" Target="../slideLayouts/slideLayout176.xml"/><Relationship Id="rId18" Type="http://schemas.openxmlformats.org/officeDocument/2006/relationships/slideLayout" Target="../slideLayouts/slideLayout181.xml"/><Relationship Id="rId26" Type="http://schemas.openxmlformats.org/officeDocument/2006/relationships/slideLayout" Target="../slideLayouts/slideLayout189.xml"/><Relationship Id="rId3" Type="http://schemas.openxmlformats.org/officeDocument/2006/relationships/slideLayout" Target="../slideLayouts/slideLayout166.xml"/><Relationship Id="rId21" Type="http://schemas.openxmlformats.org/officeDocument/2006/relationships/slideLayout" Target="../slideLayouts/slideLayout184.xml"/><Relationship Id="rId34" Type="http://schemas.openxmlformats.org/officeDocument/2006/relationships/slideLayout" Target="../slideLayouts/slideLayout197.xml"/><Relationship Id="rId7" Type="http://schemas.openxmlformats.org/officeDocument/2006/relationships/slideLayout" Target="../slideLayouts/slideLayout170.xml"/><Relationship Id="rId12" Type="http://schemas.openxmlformats.org/officeDocument/2006/relationships/slideLayout" Target="../slideLayouts/slideLayout175.xml"/><Relationship Id="rId17" Type="http://schemas.openxmlformats.org/officeDocument/2006/relationships/slideLayout" Target="../slideLayouts/slideLayout180.xml"/><Relationship Id="rId25" Type="http://schemas.openxmlformats.org/officeDocument/2006/relationships/slideLayout" Target="../slideLayouts/slideLayout188.xml"/><Relationship Id="rId33" Type="http://schemas.openxmlformats.org/officeDocument/2006/relationships/slideLayout" Target="../slideLayouts/slideLayout196.xml"/><Relationship Id="rId2" Type="http://schemas.openxmlformats.org/officeDocument/2006/relationships/slideLayout" Target="../slideLayouts/slideLayout165.xml"/><Relationship Id="rId16" Type="http://schemas.openxmlformats.org/officeDocument/2006/relationships/slideLayout" Target="../slideLayouts/slideLayout179.xml"/><Relationship Id="rId20" Type="http://schemas.openxmlformats.org/officeDocument/2006/relationships/slideLayout" Target="../slideLayouts/slideLayout183.xml"/><Relationship Id="rId29" Type="http://schemas.openxmlformats.org/officeDocument/2006/relationships/slideLayout" Target="../slideLayouts/slideLayout192.xml"/><Relationship Id="rId1" Type="http://schemas.openxmlformats.org/officeDocument/2006/relationships/slideLayout" Target="../slideLayouts/slideLayout164.xml"/><Relationship Id="rId6" Type="http://schemas.openxmlformats.org/officeDocument/2006/relationships/slideLayout" Target="../slideLayouts/slideLayout169.xml"/><Relationship Id="rId11" Type="http://schemas.openxmlformats.org/officeDocument/2006/relationships/slideLayout" Target="../slideLayouts/slideLayout174.xml"/><Relationship Id="rId24" Type="http://schemas.openxmlformats.org/officeDocument/2006/relationships/slideLayout" Target="../slideLayouts/slideLayout187.xml"/><Relationship Id="rId32" Type="http://schemas.openxmlformats.org/officeDocument/2006/relationships/slideLayout" Target="../slideLayouts/slideLayout195.xml"/><Relationship Id="rId37" Type="http://schemas.openxmlformats.org/officeDocument/2006/relationships/image" Target="../media/image17.png"/><Relationship Id="rId5" Type="http://schemas.openxmlformats.org/officeDocument/2006/relationships/slideLayout" Target="../slideLayouts/slideLayout168.xml"/><Relationship Id="rId15" Type="http://schemas.openxmlformats.org/officeDocument/2006/relationships/slideLayout" Target="../slideLayouts/slideLayout178.xml"/><Relationship Id="rId23" Type="http://schemas.openxmlformats.org/officeDocument/2006/relationships/slideLayout" Target="../slideLayouts/slideLayout186.xml"/><Relationship Id="rId28" Type="http://schemas.openxmlformats.org/officeDocument/2006/relationships/slideLayout" Target="../slideLayouts/slideLayout191.xml"/><Relationship Id="rId36" Type="http://schemas.openxmlformats.org/officeDocument/2006/relationships/theme" Target="../theme/theme9.xml"/><Relationship Id="rId10" Type="http://schemas.openxmlformats.org/officeDocument/2006/relationships/slideLayout" Target="../slideLayouts/slideLayout173.xml"/><Relationship Id="rId19" Type="http://schemas.openxmlformats.org/officeDocument/2006/relationships/slideLayout" Target="../slideLayouts/slideLayout182.xml"/><Relationship Id="rId31" Type="http://schemas.openxmlformats.org/officeDocument/2006/relationships/slideLayout" Target="../slideLayouts/slideLayout194.xml"/><Relationship Id="rId4" Type="http://schemas.openxmlformats.org/officeDocument/2006/relationships/slideLayout" Target="../slideLayouts/slideLayout167.xml"/><Relationship Id="rId9" Type="http://schemas.openxmlformats.org/officeDocument/2006/relationships/slideLayout" Target="../slideLayouts/slideLayout172.xml"/><Relationship Id="rId14" Type="http://schemas.openxmlformats.org/officeDocument/2006/relationships/slideLayout" Target="../slideLayouts/slideLayout177.xml"/><Relationship Id="rId22" Type="http://schemas.openxmlformats.org/officeDocument/2006/relationships/slideLayout" Target="../slideLayouts/slideLayout185.xml"/><Relationship Id="rId27" Type="http://schemas.openxmlformats.org/officeDocument/2006/relationships/slideLayout" Target="../slideLayouts/slideLayout190.xml"/><Relationship Id="rId30" Type="http://schemas.openxmlformats.org/officeDocument/2006/relationships/slideLayout" Target="../slideLayouts/slideLayout193.xml"/><Relationship Id="rId35" Type="http://schemas.openxmlformats.org/officeDocument/2006/relationships/slideLayout" Target="../slideLayouts/slideLayout19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8" y="295275"/>
            <a:ext cx="11888787"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38" y="1212850"/>
            <a:ext cx="11887200" cy="2092325"/>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028" name="Picture 6"/>
          <p:cNvPicPr>
            <a:picLocks noChangeAspect="1"/>
          </p:cNvPicPr>
          <p:nvPr userDrawn="1"/>
        </p:nvPicPr>
        <p:blipFill>
          <a:blip r:embed="rId25">
            <a:extLst>
              <a:ext uri="{28A0092B-C50C-407E-A947-70E740481C1C}">
                <a14:useLocalDpi xmlns:a14="http://schemas.microsoft.com/office/drawing/2010/main" val="0"/>
              </a:ext>
            </a:extLst>
          </a:blip>
          <a:srcRect/>
          <a:stretch>
            <a:fillRect/>
          </a:stretch>
        </p:blipFill>
        <p:spPr bwMode="auto">
          <a:xfrm>
            <a:off x="12444413" y="0"/>
            <a:ext cx="893762"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770" r:id="rId1"/>
    <p:sldLayoutId id="2147484771" r:id="rId2"/>
    <p:sldLayoutId id="2147484752" r:id="rId3"/>
    <p:sldLayoutId id="2147484753" r:id="rId4"/>
    <p:sldLayoutId id="2147484754" r:id="rId5"/>
    <p:sldLayoutId id="2147484755" r:id="rId6"/>
    <p:sldLayoutId id="2147484756" r:id="rId7"/>
    <p:sldLayoutId id="2147484757" r:id="rId8"/>
    <p:sldLayoutId id="2147484758" r:id="rId9"/>
    <p:sldLayoutId id="2147484759" r:id="rId10"/>
    <p:sldLayoutId id="2147484760" r:id="rId11"/>
    <p:sldLayoutId id="2147484772" r:id="rId12"/>
    <p:sldLayoutId id="2147484773" r:id="rId13"/>
    <p:sldLayoutId id="2147484774" r:id="rId14"/>
    <p:sldLayoutId id="2147484775" r:id="rId15"/>
    <p:sldLayoutId id="2147484776" r:id="rId16"/>
    <p:sldLayoutId id="2147484761" r:id="rId17"/>
    <p:sldLayoutId id="2147484777" r:id="rId18"/>
    <p:sldLayoutId id="2147484778" r:id="rId19"/>
    <p:sldLayoutId id="2147484779" r:id="rId20"/>
    <p:sldLayoutId id="2147484780" r:id="rId21"/>
    <p:sldLayoutId id="2147484781" r:id="rId22"/>
    <p:sldLayoutId id="2147484782" r:id="rId23"/>
  </p:sldLayoutIdLst>
  <p:transition>
    <p:fade/>
  </p:transition>
  <p:txStyles>
    <p:titleStyle>
      <a:lvl1pPr algn="l" defTabSz="931863" rtl="0" eaLnBrk="0" fontAlgn="base" hangingPunct="0">
        <a:lnSpc>
          <a:spcPct val="90000"/>
        </a:lnSpc>
        <a:spcBef>
          <a:spcPct val="0"/>
        </a:spcBef>
        <a:spcAft>
          <a:spcPct val="0"/>
        </a:spcAft>
        <a:defRPr lang="en-US" sz="4800" kern="1200" spc="-102" dirty="0">
          <a:ln w="3175">
            <a:noFill/>
          </a:ln>
          <a:gradFill>
            <a:gsLst>
              <a:gs pos="1250">
                <a:schemeClr val="tx1"/>
              </a:gs>
              <a:gs pos="100000">
                <a:schemeClr val="tx1"/>
              </a:gs>
            </a:gsLst>
            <a:lin ang="5400000" scaled="0"/>
          </a:gradFill>
          <a:latin typeface="+mj-lt"/>
          <a:ea typeface="MS PGothic" panose="020B0600070205080204" pitchFamily="34" charset="-128"/>
          <a:cs typeface="Segoe UI" pitchFamily="34" charset="0"/>
        </a:defRPr>
      </a:lvl1pPr>
      <a:lvl2pPr algn="l" defTabSz="93186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panose="020B0502040204020203" pitchFamily="34" charset="0"/>
        </a:defRPr>
      </a:lvl2pPr>
      <a:lvl3pPr algn="l" defTabSz="93186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panose="020B0502040204020203" pitchFamily="34" charset="0"/>
        </a:defRPr>
      </a:lvl3pPr>
      <a:lvl4pPr algn="l" defTabSz="93186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panose="020B0502040204020203" pitchFamily="34" charset="0"/>
        </a:defRPr>
      </a:lvl4pPr>
      <a:lvl5pPr algn="l" defTabSz="93186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panose="020B0502040204020203" pitchFamily="34" charset="0"/>
        </a:defRPr>
      </a:lvl5pPr>
      <a:lvl6pPr marL="457200" algn="l" defTabSz="931863" rtl="0" fontAlgn="base">
        <a:lnSpc>
          <a:spcPct val="90000"/>
        </a:lnSpc>
        <a:spcBef>
          <a:spcPct val="0"/>
        </a:spcBef>
        <a:spcAft>
          <a:spcPct val="0"/>
        </a:spcAft>
        <a:defRPr sz="4800">
          <a:solidFill>
            <a:schemeClr val="tx1"/>
          </a:solidFill>
          <a:latin typeface="Segoe UI Light" charset="0"/>
          <a:ea typeface="ＭＳ Ｐゴシック" charset="0"/>
        </a:defRPr>
      </a:lvl6pPr>
      <a:lvl7pPr marL="914400" algn="l" defTabSz="931863" rtl="0" fontAlgn="base">
        <a:lnSpc>
          <a:spcPct val="90000"/>
        </a:lnSpc>
        <a:spcBef>
          <a:spcPct val="0"/>
        </a:spcBef>
        <a:spcAft>
          <a:spcPct val="0"/>
        </a:spcAft>
        <a:defRPr sz="4800">
          <a:solidFill>
            <a:schemeClr val="tx1"/>
          </a:solidFill>
          <a:latin typeface="Segoe UI Light" charset="0"/>
          <a:ea typeface="ＭＳ Ｐゴシック" charset="0"/>
        </a:defRPr>
      </a:lvl7pPr>
      <a:lvl8pPr marL="1371600" algn="l" defTabSz="931863" rtl="0" fontAlgn="base">
        <a:lnSpc>
          <a:spcPct val="90000"/>
        </a:lnSpc>
        <a:spcBef>
          <a:spcPct val="0"/>
        </a:spcBef>
        <a:spcAft>
          <a:spcPct val="0"/>
        </a:spcAft>
        <a:defRPr sz="4800">
          <a:solidFill>
            <a:schemeClr val="tx1"/>
          </a:solidFill>
          <a:latin typeface="Segoe UI Light" charset="0"/>
          <a:ea typeface="ＭＳ Ｐゴシック" charset="0"/>
        </a:defRPr>
      </a:lvl8pPr>
      <a:lvl9pPr marL="1828800" algn="l" defTabSz="931863" rtl="0" fontAlgn="base">
        <a:lnSpc>
          <a:spcPct val="90000"/>
        </a:lnSpc>
        <a:spcBef>
          <a:spcPct val="0"/>
        </a:spcBef>
        <a:spcAft>
          <a:spcPct val="0"/>
        </a:spcAft>
        <a:defRPr sz="4800">
          <a:solidFill>
            <a:schemeClr val="tx1"/>
          </a:solidFill>
          <a:latin typeface="Segoe UI Light" charset="0"/>
          <a:ea typeface="ＭＳ Ｐゴシック" charset="0"/>
        </a:defRPr>
      </a:lvl9pPr>
    </p:titleStyle>
    <p:bodyStyle>
      <a:lvl1pPr marL="342900" indent="-342900" algn="l" defTabSz="931863" rtl="0" eaLnBrk="0" fontAlgn="base" hangingPunct="0">
        <a:lnSpc>
          <a:spcPct val="90000"/>
        </a:lnSpc>
        <a:spcBef>
          <a:spcPct val="20000"/>
        </a:spcBef>
        <a:spcAft>
          <a:spcPct val="0"/>
        </a:spcAft>
        <a:buSzPct val="90000"/>
        <a:buFont typeface="Arial" panose="020B0604020202020204" pitchFamily="34" charset="0"/>
        <a:buChar char="•"/>
        <a:defRPr sz="4000" kern="1200">
          <a:gradFill>
            <a:gsLst>
              <a:gs pos="1250">
                <a:schemeClr val="tx1"/>
              </a:gs>
              <a:gs pos="100000">
                <a:schemeClr val="tx1"/>
              </a:gs>
            </a:gsLst>
            <a:lin ang="5400000" scaled="0"/>
          </a:gradFill>
          <a:latin typeface="+mj-lt"/>
          <a:ea typeface="MS PGothic" panose="020B0600070205080204" pitchFamily="34" charset="-128"/>
          <a:cs typeface="ＭＳ Ｐゴシック" charset="0"/>
        </a:defRPr>
      </a:lvl1pPr>
      <a:lvl2pPr marL="584200" indent="-241300" algn="l" defTabSz="931863" rtl="0" eaLnBrk="0" fontAlgn="base" hangingPunct="0">
        <a:lnSpc>
          <a:spcPct val="90000"/>
        </a:lnSpc>
        <a:spcBef>
          <a:spcPct val="20000"/>
        </a:spcBef>
        <a:spcAft>
          <a:spcPct val="0"/>
        </a:spcAft>
        <a:buSzPct val="90000"/>
        <a:buFont typeface="Arial" panose="020B0604020202020204" pitchFamily="34" charset="0"/>
        <a:buChar char="•"/>
        <a:defRPr sz="2400" kern="1200">
          <a:gradFill>
            <a:gsLst>
              <a:gs pos="1250">
                <a:schemeClr val="tx1"/>
              </a:gs>
              <a:gs pos="100000">
                <a:schemeClr val="tx1"/>
              </a:gs>
            </a:gsLst>
            <a:lin ang="5400000" scaled="0"/>
          </a:gradFill>
          <a:latin typeface="+mn-lt"/>
          <a:ea typeface="MS PGothic" panose="020B0600070205080204" pitchFamily="34" charset="-128"/>
          <a:cs typeface="+mn-cs"/>
        </a:defRPr>
      </a:lvl2pPr>
      <a:lvl3pPr marL="800100" indent="-228600" algn="l" defTabSz="931863" rtl="0" eaLnBrk="0" fontAlgn="base" hangingPunct="0">
        <a:lnSpc>
          <a:spcPct val="90000"/>
        </a:lnSpc>
        <a:spcBef>
          <a:spcPct val="20000"/>
        </a:spcBef>
        <a:spcAft>
          <a:spcPct val="0"/>
        </a:spcAft>
        <a:buSzPct val="90000"/>
        <a:buFont typeface="Arial" panose="020B0604020202020204" pitchFamily="34" charset="0"/>
        <a:buChar char="•"/>
        <a:defRPr sz="2000" kern="1200">
          <a:gradFill>
            <a:gsLst>
              <a:gs pos="1250">
                <a:schemeClr val="tx1"/>
              </a:gs>
              <a:gs pos="100000">
                <a:schemeClr val="tx1"/>
              </a:gs>
            </a:gsLst>
            <a:lin ang="5400000" scaled="0"/>
          </a:gradFill>
          <a:latin typeface="+mn-lt"/>
          <a:ea typeface="MS PGothic" panose="020B0600070205080204" pitchFamily="34" charset="-128"/>
          <a:cs typeface="+mn-cs"/>
        </a:defRPr>
      </a:lvl3pPr>
      <a:lvl4pPr marL="1028700" indent="-228600" algn="l" defTabSz="931863" rtl="0" eaLnBrk="0" fontAlgn="base" hangingPunct="0">
        <a:lnSpc>
          <a:spcPct val="90000"/>
        </a:lnSpc>
        <a:spcBef>
          <a:spcPct val="20000"/>
        </a:spcBef>
        <a:spcAft>
          <a:spcPct val="0"/>
        </a:spcAft>
        <a:buSzPct val="90000"/>
        <a:buFont typeface="Arial" panose="020B0604020202020204" pitchFamily="34" charset="0"/>
        <a:buChar char="•"/>
        <a:defRPr kern="1200">
          <a:gradFill>
            <a:gsLst>
              <a:gs pos="1250">
                <a:schemeClr val="tx1"/>
              </a:gs>
              <a:gs pos="100000">
                <a:schemeClr val="tx1"/>
              </a:gs>
            </a:gsLst>
            <a:lin ang="5400000" scaled="0"/>
          </a:gradFill>
          <a:latin typeface="+mn-lt"/>
          <a:ea typeface="MS PGothic" panose="020B0600070205080204" pitchFamily="34" charset="-128"/>
          <a:cs typeface="+mn-cs"/>
        </a:defRPr>
      </a:lvl4pPr>
      <a:lvl5pPr marL="1257300" indent="-228600" algn="l" defTabSz="931863" rtl="0" eaLnBrk="0" fontAlgn="base" hangingPunct="0">
        <a:lnSpc>
          <a:spcPct val="90000"/>
        </a:lnSpc>
        <a:spcBef>
          <a:spcPct val="20000"/>
        </a:spcBef>
        <a:spcAft>
          <a:spcPct val="0"/>
        </a:spcAft>
        <a:buSzPct val="90000"/>
        <a:buFont typeface="Arial" panose="020B0604020202020204" pitchFamily="34" charset="0"/>
        <a:buChar char="•"/>
        <a:defRPr kern="1200">
          <a:gradFill>
            <a:gsLst>
              <a:gs pos="1250">
                <a:schemeClr val="tx1"/>
              </a:gs>
              <a:gs pos="100000">
                <a:schemeClr val="tx1"/>
              </a:gs>
            </a:gsLst>
            <a:lin ang="5400000" scaled="0"/>
          </a:gradFill>
          <a:latin typeface="+mn-lt"/>
          <a:ea typeface="MS PGothic" panose="020B0600070205080204" pitchFamily="34" charset="-128"/>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bwMode="auto">
      <p:bgPr>
        <a:solidFill>
          <a:srgbClr val="21212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35858593"/>
      </p:ext>
    </p:extLst>
  </p:cSld>
  <p:clrMap bg1="dk1" tx1="lt1" bg2="dk2" tx2="lt2" accent1="accent1" accent2="accent2" accent3="accent3" accent4="accent4" accent5="accent5" accent6="accent6" hlink="hlink" folHlink="folHlink"/>
  <p:sldLayoutIdLst>
    <p:sldLayoutId id="2147485020" r:id="rId1"/>
    <p:sldLayoutId id="2147485021" r:id="rId2"/>
    <p:sldLayoutId id="2147485022" r:id="rId3"/>
    <p:sldLayoutId id="2147485023" r:id="rId4"/>
    <p:sldLayoutId id="2147485024" r:id="rId5"/>
    <p:sldLayoutId id="2147485025" r:id="rId6"/>
    <p:sldLayoutId id="2147485026" r:id="rId7"/>
    <p:sldLayoutId id="2147485027" r:id="rId8"/>
    <p:sldLayoutId id="2147485028" r:id="rId9"/>
    <p:sldLayoutId id="2147485029" r:id="rId10"/>
    <p:sldLayoutId id="2147485030" r:id="rId11"/>
    <p:sldLayoutId id="2147485031" r:id="rId12"/>
    <p:sldLayoutId id="2147485032" r:id="rId13"/>
    <p:sldLayoutId id="2147485033" r:id="rId1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450308692"/>
      </p:ext>
    </p:extLst>
  </p:cSld>
  <p:clrMap bg1="lt1" tx1="dk1" bg2="lt2" tx2="dk2" accent1="accent1" accent2="accent2" accent3="accent3" accent4="accent4" accent5="accent5" accent6="accent6" hlink="hlink" folHlink="folHlink"/>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p:nvPicPr>
        <p:blipFill>
          <a:blip r:embed="rId39"/>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167566941"/>
      </p:ext>
    </p:extLst>
  </p:cSld>
  <p:clrMap bg1="dk1" tx1="lt1" bg2="dk2" tx2="lt2" accent1="accent1" accent2="accent2" accent3="accent3" accent4="accent4" accent5="accent5" accent6="accent6" hlink="hlink" folHlink="folHlink"/>
  <p:sldLayoutIdLst>
    <p:sldLayoutId id="2147485075" r:id="rId1"/>
    <p:sldLayoutId id="2147485076" r:id="rId2"/>
    <p:sldLayoutId id="2147485077" r:id="rId3"/>
    <p:sldLayoutId id="2147485078" r:id="rId4"/>
    <p:sldLayoutId id="2147485079" r:id="rId5"/>
    <p:sldLayoutId id="2147485080" r:id="rId6"/>
    <p:sldLayoutId id="2147485081" r:id="rId7"/>
    <p:sldLayoutId id="2147485082" r:id="rId8"/>
    <p:sldLayoutId id="2147485083" r:id="rId9"/>
    <p:sldLayoutId id="2147485084" r:id="rId10"/>
    <p:sldLayoutId id="2147485085" r:id="rId11"/>
    <p:sldLayoutId id="2147485086" r:id="rId12"/>
    <p:sldLayoutId id="2147485087" r:id="rId13"/>
    <p:sldLayoutId id="2147485088" r:id="rId14"/>
    <p:sldLayoutId id="2147485089" r:id="rId15"/>
    <p:sldLayoutId id="2147485090" r:id="rId16"/>
    <p:sldLayoutId id="2147485091" r:id="rId17"/>
    <p:sldLayoutId id="2147485092" r:id="rId18"/>
    <p:sldLayoutId id="2147485093" r:id="rId19"/>
    <p:sldLayoutId id="2147485094" r:id="rId20"/>
    <p:sldLayoutId id="2147485095" r:id="rId21"/>
    <p:sldLayoutId id="2147485096" r:id="rId22"/>
    <p:sldLayoutId id="2147485097" r:id="rId23"/>
    <p:sldLayoutId id="2147485098" r:id="rId24"/>
    <p:sldLayoutId id="2147485099" r:id="rId25"/>
    <p:sldLayoutId id="2147485100" r:id="rId26"/>
    <p:sldLayoutId id="2147485101" r:id="rId27"/>
    <p:sldLayoutId id="2147485102" r:id="rId28"/>
    <p:sldLayoutId id="2147485103" r:id="rId29"/>
    <p:sldLayoutId id="2147485104" r:id="rId30"/>
    <p:sldLayoutId id="2147485105" r:id="rId31"/>
    <p:sldLayoutId id="2147485106" r:id="rId32"/>
    <p:sldLayoutId id="2147485107" r:id="rId33"/>
    <p:sldLayoutId id="2147485108" r:id="rId34"/>
    <p:sldLayoutId id="2147485109" r:id="rId35"/>
    <p:sldLayoutId id="2147485110" r:id="rId36"/>
    <p:sldLayoutId id="2147485111" r:id="rId37"/>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7"/>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783960988"/>
      </p:ext>
    </p:extLst>
  </p:cSld>
  <p:clrMap bg1="dk1" tx1="lt1" bg2="dk2" tx2="lt2" accent1="accent1" accent2="accent2" accent3="accent3" accent4="accent4" accent5="accent5" accent6="accent6" hlink="hlink" folHlink="folHlink"/>
  <p:sldLayoutIdLst>
    <p:sldLayoutId id="2147485113" r:id="rId1"/>
    <p:sldLayoutId id="2147485114" r:id="rId2"/>
    <p:sldLayoutId id="2147485115" r:id="rId3"/>
    <p:sldLayoutId id="2147485116" r:id="rId4"/>
    <p:sldLayoutId id="2147485117" r:id="rId5"/>
    <p:sldLayoutId id="2147485118" r:id="rId6"/>
    <p:sldLayoutId id="2147485119" r:id="rId7"/>
    <p:sldLayoutId id="2147485120" r:id="rId8"/>
    <p:sldLayoutId id="2147485121" r:id="rId9"/>
    <p:sldLayoutId id="2147485122" r:id="rId10"/>
    <p:sldLayoutId id="2147485123" r:id="rId11"/>
    <p:sldLayoutId id="2147485124" r:id="rId12"/>
    <p:sldLayoutId id="2147485125" r:id="rId13"/>
    <p:sldLayoutId id="2147485126" r:id="rId14"/>
    <p:sldLayoutId id="2147485127" r:id="rId15"/>
    <p:sldLayoutId id="2147485128" r:id="rId16"/>
    <p:sldLayoutId id="2147485129" r:id="rId17"/>
    <p:sldLayoutId id="2147485130" r:id="rId18"/>
    <p:sldLayoutId id="2147485131" r:id="rId19"/>
    <p:sldLayoutId id="2147485132" r:id="rId20"/>
    <p:sldLayoutId id="2147485133" r:id="rId21"/>
    <p:sldLayoutId id="2147485134" r:id="rId22"/>
    <p:sldLayoutId id="2147485135" r:id="rId23"/>
    <p:sldLayoutId id="2147485136" r:id="rId24"/>
    <p:sldLayoutId id="2147485137" r:id="rId25"/>
    <p:sldLayoutId id="2147485138" r:id="rId26"/>
    <p:sldLayoutId id="2147485139" r:id="rId27"/>
    <p:sldLayoutId id="2147485140" r:id="rId28"/>
    <p:sldLayoutId id="2147485141" r:id="rId29"/>
    <p:sldLayoutId id="2147485142" r:id="rId30"/>
    <p:sldLayoutId id="2147485143" r:id="rId31"/>
    <p:sldLayoutId id="2147485144" r:id="rId32"/>
    <p:sldLayoutId id="2147485145" r:id="rId33"/>
    <p:sldLayoutId id="2147485146" r:id="rId34"/>
    <p:sldLayoutId id="2147485147" r:id="rId35"/>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bwMode="ltGray">
      <p:bgPr>
        <a:solidFill>
          <a:srgbClr val="00000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0"/>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481621563"/>
      </p:ext>
    </p:extLst>
  </p:cSld>
  <p:clrMap bg1="dk1" tx1="lt1" bg2="dk2" tx2="lt2" accent1="accent1" accent2="accent2" accent3="accent3" accent4="accent4" accent5="accent5" accent6="accent6" hlink="hlink" folHlink="folHlink"/>
  <p:sldLayoutIdLst>
    <p:sldLayoutId id="2147485163" r:id="rId1"/>
    <p:sldLayoutId id="2147485164" r:id="rId2"/>
    <p:sldLayoutId id="2147485165" r:id="rId3"/>
    <p:sldLayoutId id="2147485166" r:id="rId4"/>
    <p:sldLayoutId id="2147485167" r:id="rId5"/>
    <p:sldLayoutId id="2147485168" r:id="rId6"/>
    <p:sldLayoutId id="2147485169" r:id="rId7"/>
    <p:sldLayoutId id="2147485170" r:id="rId8"/>
    <p:sldLayoutId id="2147485171" r:id="rId9"/>
    <p:sldLayoutId id="2147485172" r:id="rId10"/>
    <p:sldLayoutId id="2147485173" r:id="rId11"/>
    <p:sldLayoutId id="2147485174" r:id="rId12"/>
    <p:sldLayoutId id="2147485175" r:id="rId13"/>
    <p:sldLayoutId id="2147485176" r:id="rId14"/>
    <p:sldLayoutId id="2147485177" r:id="rId15"/>
    <p:sldLayoutId id="2147485178" r:id="rId16"/>
    <p:sldLayoutId id="2147485179" r:id="rId17"/>
    <p:sldLayoutId id="2147485180" r:id="rId18"/>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799"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userDrawn="1"/>
        </p:nvPicPr>
        <p:blipFill>
          <a:blip r:embed="rId36" cstate="hqprint">
            <a:extLst>
              <a:ext uri="{28A0092B-C50C-407E-A947-70E740481C1C}">
                <a14:useLocalDpi xmlns:a14="http://schemas.microsoft.com/office/drawing/2010/main"/>
              </a:ext>
            </a:extLst>
          </a:blip>
          <a:stretch>
            <a:fillRect/>
          </a:stretch>
        </p:blipFill>
        <p:spPr>
          <a:xfrm rot="5400000">
            <a:off x="10532395" y="1944336"/>
            <a:ext cx="4298019" cy="409351"/>
          </a:xfrm>
          <a:prstGeom prst="rect">
            <a:avLst/>
          </a:prstGeom>
        </p:spPr>
      </p:pic>
      <p:pic>
        <p:nvPicPr>
          <p:cNvPr id="8" name="Logo" descr="MS Logo White.png"/>
          <p:cNvPicPr>
            <a:picLocks noChangeAspect="1"/>
          </p:cNvPicPr>
          <p:nvPr userDrawn="1"/>
        </p:nvPicPr>
        <p:blipFill>
          <a:blip r:embed="rId37" cstate="hqprint">
            <a:extLst>
              <a:ext uri="{28A0092B-C50C-407E-A947-70E740481C1C}">
                <a14:useLocalDpi xmlns:a14="http://schemas.microsoft.com/office/drawing/2010/main"/>
              </a:ext>
            </a:extLst>
          </a:blip>
          <a:stretch>
            <a:fillRect/>
          </a:stretch>
        </p:blipFill>
        <p:spPr>
          <a:xfrm>
            <a:off x="11021998" y="6597007"/>
            <a:ext cx="1192461" cy="255555"/>
          </a:xfrm>
          <a:prstGeom prst="rect">
            <a:avLst/>
          </a:prstGeom>
        </p:spPr>
      </p:pic>
    </p:spTree>
    <p:extLst>
      <p:ext uri="{BB962C8B-B14F-4D97-AF65-F5344CB8AC3E}">
        <p14:creationId xmlns:p14="http://schemas.microsoft.com/office/powerpoint/2010/main" val="221024373"/>
      </p:ext>
    </p:extLst>
  </p:cSld>
  <p:clrMap bg1="lt1" tx1="dk1" bg2="lt2" tx2="dk2" accent1="accent1" accent2="accent2" accent3="accent3" accent4="accent4" accent5="accent5" accent6="accent6" hlink="hlink" folHlink="folHlink"/>
  <p:sldLayoutIdLst>
    <p:sldLayoutId id="2147485195" r:id="rId1"/>
    <p:sldLayoutId id="2147485196" r:id="rId2"/>
    <p:sldLayoutId id="2147485197" r:id="rId3"/>
    <p:sldLayoutId id="2147485198" r:id="rId4"/>
    <p:sldLayoutId id="2147485199" r:id="rId5"/>
    <p:sldLayoutId id="2147485200" r:id="rId6"/>
    <p:sldLayoutId id="2147485201" r:id="rId7"/>
    <p:sldLayoutId id="2147485202" r:id="rId8"/>
    <p:sldLayoutId id="2147485203" r:id="rId9"/>
    <p:sldLayoutId id="2147485204" r:id="rId10"/>
    <p:sldLayoutId id="2147485205" r:id="rId11"/>
    <p:sldLayoutId id="2147485206" r:id="rId12"/>
    <p:sldLayoutId id="2147485207" r:id="rId13"/>
    <p:sldLayoutId id="2147485208" r:id="rId14"/>
    <p:sldLayoutId id="2147485209" r:id="rId15"/>
    <p:sldLayoutId id="2147485210" r:id="rId16"/>
    <p:sldLayoutId id="2147485211" r:id="rId17"/>
    <p:sldLayoutId id="2147485212" r:id="rId18"/>
    <p:sldLayoutId id="2147485213" r:id="rId19"/>
    <p:sldLayoutId id="2147485214" r:id="rId20"/>
    <p:sldLayoutId id="2147485215" r:id="rId21"/>
    <p:sldLayoutId id="2147485216" r:id="rId22"/>
    <p:sldLayoutId id="2147485217" r:id="rId23"/>
    <p:sldLayoutId id="2147485218" r:id="rId24"/>
    <p:sldLayoutId id="2147485219" r:id="rId25"/>
    <p:sldLayoutId id="2147485220" r:id="rId26"/>
    <p:sldLayoutId id="2147485221" r:id="rId27"/>
    <p:sldLayoutId id="2147485222" r:id="rId28"/>
    <p:sldLayoutId id="2147485223" r:id="rId29"/>
    <p:sldLayoutId id="2147485224" r:id="rId30"/>
    <p:sldLayoutId id="2147485225" r:id="rId31"/>
    <p:sldLayoutId id="2147485226" r:id="rId32"/>
    <p:sldLayoutId id="2147485326" r:id="rId33"/>
    <p:sldLayoutId id="2147485344" r:id="rId34"/>
  </p:sldLayoutIdLst>
  <p:transition>
    <p:fade/>
  </p:transition>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3"/>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84865449"/>
      </p:ext>
    </p:extLst>
  </p:cSld>
  <p:clrMap bg1="dk1" tx1="lt1" bg2="dk2" tx2="lt2" accent1="accent1" accent2="accent2" accent3="accent3" accent4="accent4" accent5="accent5" accent6="accent6" hlink="hlink" folHlink="folHlink"/>
  <p:sldLayoutIdLst>
    <p:sldLayoutId id="2147485242" r:id="rId1"/>
    <p:sldLayoutId id="2147485243" r:id="rId2"/>
    <p:sldLayoutId id="2147485244" r:id="rId3"/>
    <p:sldLayoutId id="2147485245" r:id="rId4"/>
    <p:sldLayoutId id="2147485246" r:id="rId5"/>
    <p:sldLayoutId id="2147485247" r:id="rId6"/>
    <p:sldLayoutId id="2147485248" r:id="rId7"/>
    <p:sldLayoutId id="2147485249" r:id="rId8"/>
    <p:sldLayoutId id="2147485250" r:id="rId9"/>
    <p:sldLayoutId id="2147485251" r:id="rId10"/>
    <p:sldLayoutId id="2147485252" r:id="rId11"/>
    <p:sldLayoutId id="2147485253" r:id="rId12"/>
    <p:sldLayoutId id="2147485254" r:id="rId13"/>
    <p:sldLayoutId id="2147485255" r:id="rId14"/>
    <p:sldLayoutId id="2147485256" r:id="rId15"/>
    <p:sldLayoutId id="2147485257" r:id="rId16"/>
    <p:sldLayoutId id="2147485258" r:id="rId17"/>
    <p:sldLayoutId id="2147485259" r:id="rId18"/>
    <p:sldLayoutId id="2147485260" r:id="rId19"/>
    <p:sldLayoutId id="2147485261" r:id="rId20"/>
    <p:sldLayoutId id="2147485262"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rot="5400000">
            <a:off x="10532395" y="1944336"/>
            <a:ext cx="4298019" cy="409352"/>
          </a:xfrm>
          <a:prstGeom prst="rect">
            <a:avLst/>
          </a:prstGeom>
        </p:spPr>
      </p:pic>
      <p:pic>
        <p:nvPicPr>
          <p:cNvPr id="8" name="Logo" descr="MS Logo White.png"/>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696916367"/>
      </p:ext>
    </p:extLst>
  </p:cSld>
  <p:clrMap bg1="lt1" tx1="dk1" bg2="lt2" tx2="dk2" accent1="accent1" accent2="accent2" accent3="accent3" accent4="accent4" accent5="accent5" accent6="accent6" hlink="hlink" folHlink="folHlink"/>
  <p:sldLayoutIdLst>
    <p:sldLayoutId id="2147485264" r:id="rId1"/>
    <p:sldLayoutId id="2147485265" r:id="rId2"/>
    <p:sldLayoutId id="2147485266" r:id="rId3"/>
    <p:sldLayoutId id="2147485267" r:id="rId4"/>
    <p:sldLayoutId id="2147485268" r:id="rId5"/>
    <p:sldLayoutId id="2147485269" r:id="rId6"/>
    <p:sldLayoutId id="2147485270" r:id="rId7"/>
    <p:sldLayoutId id="2147485271" r:id="rId8"/>
    <p:sldLayoutId id="2147485272" r:id="rId9"/>
    <p:sldLayoutId id="2147485273" r:id="rId10"/>
    <p:sldLayoutId id="2147485274" r:id="rId11"/>
    <p:sldLayoutId id="2147485275" r:id="rId12"/>
    <p:sldLayoutId id="2147485276" r:id="rId13"/>
    <p:sldLayoutId id="2147485277" r:id="rId14"/>
    <p:sldLayoutId id="2147485278" r:id="rId15"/>
    <p:sldLayoutId id="2147485279" r:id="rId16"/>
    <p:sldLayoutId id="2147485280" r:id="rId17"/>
    <p:sldLayoutId id="2147485281" r:id="rId18"/>
    <p:sldLayoutId id="2147485282" r:id="rId19"/>
    <p:sldLayoutId id="2147485283" r:id="rId20"/>
    <p:sldLayoutId id="2147485284" r:id="rId21"/>
    <p:sldLayoutId id="2147485285" r:id="rId22"/>
    <p:sldLayoutId id="2147485286" r:id="rId23"/>
    <p:sldLayoutId id="2147485287" r:id="rId24"/>
    <p:sldLayoutId id="2147485288" r:id="rId25"/>
    <p:sldLayoutId id="2147485289" r:id="rId26"/>
    <p:sldLayoutId id="2147485290" r:id="rId27"/>
    <p:sldLayoutId id="2147485291" r:id="rId28"/>
    <p:sldLayoutId id="2147485292" r:id="rId29"/>
    <p:sldLayoutId id="2147485293" r:id="rId30"/>
    <p:sldLayoutId id="2147485295" r:id="rId31"/>
  </p:sldLayoutIdLst>
  <p:transition>
    <p:fade/>
  </p:transition>
  <p:hf hdr="0" ftr="0" dt="0"/>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85066684"/>
      </p:ext>
    </p:extLst>
  </p:cSld>
  <p:clrMap bg1="dk1" tx1="lt1" bg2="dk2" tx2="lt2" accent1="accent1" accent2="accent2" accent3="accent3" accent4="accent4" accent5="accent5" accent6="accent6" hlink="hlink" folHlink="folHlink"/>
  <p:sldLayoutIdLst>
    <p:sldLayoutId id="2147485297" r:id="rId1"/>
    <p:sldLayoutId id="2147485298" r:id="rId2"/>
    <p:sldLayoutId id="2147485299" r:id="rId3"/>
    <p:sldLayoutId id="2147485300" r:id="rId4"/>
    <p:sldLayoutId id="2147485301" r:id="rId5"/>
    <p:sldLayoutId id="2147485302" r:id="rId6"/>
    <p:sldLayoutId id="2147485303" r:id="rId7"/>
    <p:sldLayoutId id="2147485304" r:id="rId8"/>
    <p:sldLayoutId id="2147485305" r:id="rId9"/>
    <p:sldLayoutId id="2147485306" r:id="rId10"/>
    <p:sldLayoutId id="2147485307" r:id="rId11"/>
    <p:sldLayoutId id="2147485308" r:id="rId12"/>
    <p:sldLayoutId id="2147485309" r:id="rId13"/>
    <p:sldLayoutId id="2147485310" r:id="rId14"/>
    <p:sldLayoutId id="2147485311" r:id="rId15"/>
    <p:sldLayoutId id="2147485312" r:id="rId16"/>
    <p:sldLayoutId id="2147485313" r:id="rId17"/>
    <p:sldLayoutId id="2147485314" r:id="rId18"/>
    <p:sldLayoutId id="2147485315" r:id="rId19"/>
    <p:sldLayoutId id="2147485316" r:id="rId20"/>
    <p:sldLayoutId id="2147485317" r:id="rId21"/>
    <p:sldLayoutId id="2147485318" r:id="rId22"/>
    <p:sldLayoutId id="2147485319" r:id="rId23"/>
    <p:sldLayoutId id="2147485320" r:id="rId24"/>
    <p:sldLayoutId id="2147485321" r:id="rId25"/>
    <p:sldLayoutId id="2147485322" r:id="rId26"/>
    <p:sldLayoutId id="2147485323" r:id="rId27"/>
    <p:sldLayoutId id="2147485324" r:id="rId28"/>
    <p:sldLayoutId id="2147485325" r:id="rId29"/>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rgbClr val="0171B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2043" y="424788"/>
            <a:ext cx="11301996" cy="135195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572043" y="1914363"/>
            <a:ext cx="11301996" cy="42995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457629" y="-1954867"/>
            <a:ext cx="1955144" cy="1954867"/>
          </a:xfrm>
          <a:prstGeom prst="rect">
            <a:avLst/>
          </a:prstGeom>
        </p:spPr>
      </p:pic>
      <p:sp>
        <p:nvSpPr>
          <p:cNvPr id="8" name="Rectangle 7"/>
          <p:cNvSpPr/>
          <p:nvPr userDrawn="1"/>
        </p:nvSpPr>
        <p:spPr>
          <a:xfrm>
            <a:off x="2566627" y="-1325831"/>
            <a:ext cx="865425" cy="696798"/>
          </a:xfrm>
          <a:prstGeom prst="rect">
            <a:avLst/>
          </a:prstGeom>
          <a:solidFill>
            <a:srgbClr val="289F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3537826" y="-1325831"/>
            <a:ext cx="865425" cy="696798"/>
          </a:xfrm>
          <a:prstGeom prst="rect">
            <a:avLst/>
          </a:prstGeom>
          <a:solidFill>
            <a:srgbClr val="80B9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4557105" y="-1325831"/>
            <a:ext cx="865425" cy="696798"/>
          </a:xfrm>
          <a:prstGeom prst="rect">
            <a:avLst/>
          </a:prstGeom>
          <a:solidFill>
            <a:srgbClr val="3C4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5509072" y="-1325831"/>
            <a:ext cx="865425" cy="696798"/>
          </a:xfrm>
          <a:prstGeom prst="rect">
            <a:avLst/>
          </a:prstGeom>
          <a:solidFill>
            <a:srgbClr val="E34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6461038" y="-1325831"/>
            <a:ext cx="865425" cy="696798"/>
          </a:xfrm>
          <a:prstGeom prst="rect">
            <a:avLst/>
          </a:prstGeom>
          <a:solidFill>
            <a:srgbClr val="0171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7451468" y="-1325831"/>
            <a:ext cx="865425" cy="696798"/>
          </a:xfrm>
          <a:prstGeom prst="rect">
            <a:avLst/>
          </a:prstGeom>
          <a:solidFill>
            <a:srgbClr val="1D43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1" y="0"/>
            <a:ext cx="125762" cy="6994525"/>
          </a:xfrm>
          <a:prstGeom prst="rect">
            <a:avLst/>
          </a:prstGeom>
          <a:solidFill>
            <a:srgbClr val="289F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lide Number Placeholder 17"/>
          <p:cNvSpPr>
            <a:spLocks noGrp="1"/>
          </p:cNvSpPr>
          <p:nvPr>
            <p:ph type="sldNum" sz="quarter" idx="4"/>
          </p:nvPr>
        </p:nvSpPr>
        <p:spPr>
          <a:xfrm>
            <a:off x="9075832" y="6399061"/>
            <a:ext cx="2798207" cy="372394"/>
          </a:xfrm>
          <a:prstGeom prst="rect">
            <a:avLst/>
          </a:prstGeom>
        </p:spPr>
        <p:txBody>
          <a:bodyPr vert="horz" lIns="91440" tIns="45720" rIns="91440" bIns="45720" rtlCol="0" anchor="ctr"/>
          <a:lstStyle>
            <a:lvl1pPr algn="r">
              <a:defRPr sz="2040">
                <a:solidFill>
                  <a:srgbClr val="289FD7"/>
                </a:solidFill>
                <a:latin typeface="+mj-lt"/>
              </a:defRPr>
            </a:lvl1pPr>
          </a:lstStyle>
          <a:p>
            <a:fld id="{0D099E2A-118A-4377-8F98-2DF40BCBA9FE}" type="slidenum">
              <a:rPr lang="en-US" smtClean="0"/>
              <a:pPr/>
              <a:t>‹#›</a:t>
            </a:fld>
            <a:endParaRPr lang="en-US"/>
          </a:p>
        </p:txBody>
      </p:sp>
      <p:pic>
        <p:nvPicPr>
          <p:cNvPr id="14" name="Picture 13"/>
          <p:cNvPicPr>
            <a:picLocks noChangeAspect="1"/>
          </p:cNvPicPr>
          <p:nvPr userDrawn="1"/>
        </p:nvPicPr>
        <p:blipFill rotWithShape="1">
          <a:blip r:embed="rId15">
            <a:extLst>
              <a:ext uri="{BEBA8EAE-BF5A-486C-A8C5-ECC9F3942E4B}">
                <a14:imgProps xmlns:a14="http://schemas.microsoft.com/office/drawing/2010/main">
                  <a14:imgLayer r:embed="rId16">
                    <a14:imgEffect>
                      <a14:saturation sat="99000"/>
                    </a14:imgEffect>
                  </a14:imgLayer>
                </a14:imgProps>
              </a:ext>
            </a:extLst>
          </a:blip>
          <a:srcRect l="13121" r="14315"/>
          <a:stretch/>
        </p:blipFill>
        <p:spPr>
          <a:xfrm>
            <a:off x="0" y="4286097"/>
            <a:ext cx="12418710" cy="3649904"/>
          </a:xfrm>
          <a:prstGeom prst="rect">
            <a:avLst/>
          </a:prstGeom>
        </p:spPr>
      </p:pic>
    </p:spTree>
    <p:extLst>
      <p:ext uri="{BB962C8B-B14F-4D97-AF65-F5344CB8AC3E}">
        <p14:creationId xmlns:p14="http://schemas.microsoft.com/office/powerpoint/2010/main" val="3129573521"/>
      </p:ext>
    </p:extLst>
  </p:cSld>
  <p:clrMap bg1="lt1" tx1="dk1" bg2="lt2" tx2="dk2" accent1="accent1" accent2="accent2" accent3="accent3" accent4="accent4" accent5="accent5" accent6="accent6" hlink="hlink" folHlink="folHlink"/>
  <p:sldLayoutIdLst>
    <p:sldLayoutId id="2147485328" r:id="rId1"/>
    <p:sldLayoutId id="2147485329" r:id="rId2"/>
    <p:sldLayoutId id="2147485330" r:id="rId3"/>
    <p:sldLayoutId id="2147485331" r:id="rId4"/>
    <p:sldLayoutId id="2147485332" r:id="rId5"/>
    <p:sldLayoutId id="2147485333" r:id="rId6"/>
    <p:sldLayoutId id="2147485334" r:id="rId7"/>
    <p:sldLayoutId id="2147485335" r:id="rId8"/>
    <p:sldLayoutId id="2147485336" r:id="rId9"/>
    <p:sldLayoutId id="2147485337" r:id="rId10"/>
    <p:sldLayoutId id="2147485341" r:id="rId11"/>
    <p:sldLayoutId id="2147485343" r:id="rId12"/>
  </p:sldLayoutIdLst>
  <p:hf hdr="0" ftr="0" dt="0"/>
  <p:txStyles>
    <p:titleStyle>
      <a:lvl1pPr algn="l" defTabSz="932597" rtl="0" eaLnBrk="1" latinLnBrk="0" hangingPunct="1">
        <a:lnSpc>
          <a:spcPct val="90000"/>
        </a:lnSpc>
        <a:spcBef>
          <a:spcPct val="0"/>
        </a:spcBef>
        <a:buNone/>
        <a:defRPr sz="5507" kern="1200">
          <a:solidFill>
            <a:schemeClr val="bg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3672" kern="1200">
          <a:solidFill>
            <a:schemeClr val="bg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3264" kern="1200">
          <a:solidFill>
            <a:schemeClr val="bg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856" kern="1200">
          <a:solidFill>
            <a:schemeClr val="bg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2448" kern="1200">
          <a:solidFill>
            <a:schemeClr val="bg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2448" kern="1200">
          <a:solidFill>
            <a:schemeClr val="bg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8" y="295275"/>
            <a:ext cx="11888787"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38" y="1212850"/>
            <a:ext cx="11887200" cy="2092325"/>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052" name="Picture 6"/>
          <p:cNvPicPr>
            <a:picLocks noChangeAspect="1"/>
          </p:cNvPicPr>
          <p:nvPr userDrawn="1"/>
        </p:nvPicPr>
        <p:blipFill>
          <a:blip r:embed="rId24">
            <a:extLst>
              <a:ext uri="{28A0092B-C50C-407E-A947-70E740481C1C}">
                <a14:useLocalDpi xmlns:a14="http://schemas.microsoft.com/office/drawing/2010/main" val="0"/>
              </a:ext>
            </a:extLst>
          </a:blip>
          <a:srcRect/>
          <a:stretch>
            <a:fillRect/>
          </a:stretch>
        </p:blipFill>
        <p:spPr bwMode="auto">
          <a:xfrm>
            <a:off x="12444413" y="0"/>
            <a:ext cx="893762" cy="699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dk1" tx1="lt1" bg2="dk2" tx2="lt2" accent1="accent1" accent2="accent2" accent3="accent3" accent4="accent4" accent5="accent5" accent6="accent6" hlink="hlink" folHlink="folHlink"/>
  <p:sldLayoutIdLst>
    <p:sldLayoutId id="2147484783" r:id="rId1"/>
    <p:sldLayoutId id="2147484784" r:id="rId2"/>
    <p:sldLayoutId id="2147484762" r:id="rId3"/>
    <p:sldLayoutId id="2147484763" r:id="rId4"/>
    <p:sldLayoutId id="2147484764" r:id="rId5"/>
    <p:sldLayoutId id="2147484765" r:id="rId6"/>
    <p:sldLayoutId id="2147484766" r:id="rId7"/>
    <p:sldLayoutId id="2147485047" r:id="rId8"/>
    <p:sldLayoutId id="2147484785" r:id="rId9"/>
    <p:sldLayoutId id="2147484786" r:id="rId10"/>
    <p:sldLayoutId id="2147484767" r:id="rId11"/>
    <p:sldLayoutId id="2147484787" r:id="rId12"/>
    <p:sldLayoutId id="2147484788" r:id="rId13"/>
    <p:sldLayoutId id="2147484789" r:id="rId14"/>
    <p:sldLayoutId id="2147484768" r:id="rId15"/>
    <p:sldLayoutId id="2147484769" r:id="rId16"/>
    <p:sldLayoutId id="2147484790" r:id="rId17"/>
    <p:sldLayoutId id="2147484791" r:id="rId18"/>
    <p:sldLayoutId id="2147484792" r:id="rId19"/>
    <p:sldLayoutId id="2147484793" r:id="rId20"/>
    <p:sldLayoutId id="2147484794" r:id="rId21"/>
    <p:sldLayoutId id="2147484795" r:id="rId22"/>
  </p:sldLayoutIdLst>
  <p:transition>
    <p:fade/>
  </p:transition>
  <p:txStyles>
    <p:titleStyle>
      <a:lvl1pPr algn="l" defTabSz="931863" rtl="0" eaLnBrk="0" fontAlgn="base" hangingPunct="0">
        <a:lnSpc>
          <a:spcPct val="90000"/>
        </a:lnSpc>
        <a:spcBef>
          <a:spcPct val="0"/>
        </a:spcBef>
        <a:spcAft>
          <a:spcPct val="0"/>
        </a:spcAft>
        <a:defRPr lang="en-US" sz="4800" kern="1200" spc="-102" dirty="0">
          <a:ln w="3175">
            <a:noFill/>
          </a:ln>
          <a:gradFill>
            <a:gsLst>
              <a:gs pos="1250">
                <a:schemeClr val="tx1"/>
              </a:gs>
              <a:gs pos="100000">
                <a:schemeClr val="tx1"/>
              </a:gs>
            </a:gsLst>
            <a:lin ang="5400000" scaled="0"/>
          </a:gradFill>
          <a:latin typeface="+mj-lt"/>
          <a:ea typeface="MS PGothic" panose="020B0600070205080204" pitchFamily="34" charset="-128"/>
          <a:cs typeface="Segoe UI" pitchFamily="34" charset="0"/>
        </a:defRPr>
      </a:lvl1pPr>
      <a:lvl2pPr algn="l" defTabSz="93186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panose="020B0502040204020203" pitchFamily="34" charset="0"/>
        </a:defRPr>
      </a:lvl2pPr>
      <a:lvl3pPr algn="l" defTabSz="93186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panose="020B0502040204020203" pitchFamily="34" charset="0"/>
        </a:defRPr>
      </a:lvl3pPr>
      <a:lvl4pPr algn="l" defTabSz="93186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panose="020B0502040204020203" pitchFamily="34" charset="0"/>
        </a:defRPr>
      </a:lvl4pPr>
      <a:lvl5pPr algn="l" defTabSz="93186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panose="020B0502040204020203" pitchFamily="34" charset="0"/>
        </a:defRPr>
      </a:lvl5pPr>
      <a:lvl6pPr marL="457200" algn="l" defTabSz="931863" rtl="0" fontAlgn="base">
        <a:lnSpc>
          <a:spcPct val="90000"/>
        </a:lnSpc>
        <a:spcBef>
          <a:spcPct val="0"/>
        </a:spcBef>
        <a:spcAft>
          <a:spcPct val="0"/>
        </a:spcAft>
        <a:defRPr sz="4800">
          <a:solidFill>
            <a:schemeClr val="tx1"/>
          </a:solidFill>
          <a:latin typeface="Segoe UI Light" charset="0"/>
          <a:ea typeface="ＭＳ Ｐゴシック" charset="0"/>
        </a:defRPr>
      </a:lvl6pPr>
      <a:lvl7pPr marL="914400" algn="l" defTabSz="931863" rtl="0" fontAlgn="base">
        <a:lnSpc>
          <a:spcPct val="90000"/>
        </a:lnSpc>
        <a:spcBef>
          <a:spcPct val="0"/>
        </a:spcBef>
        <a:spcAft>
          <a:spcPct val="0"/>
        </a:spcAft>
        <a:defRPr sz="4800">
          <a:solidFill>
            <a:schemeClr val="tx1"/>
          </a:solidFill>
          <a:latin typeface="Segoe UI Light" charset="0"/>
          <a:ea typeface="ＭＳ Ｐゴシック" charset="0"/>
        </a:defRPr>
      </a:lvl7pPr>
      <a:lvl8pPr marL="1371600" algn="l" defTabSz="931863" rtl="0" fontAlgn="base">
        <a:lnSpc>
          <a:spcPct val="90000"/>
        </a:lnSpc>
        <a:spcBef>
          <a:spcPct val="0"/>
        </a:spcBef>
        <a:spcAft>
          <a:spcPct val="0"/>
        </a:spcAft>
        <a:defRPr sz="4800">
          <a:solidFill>
            <a:schemeClr val="tx1"/>
          </a:solidFill>
          <a:latin typeface="Segoe UI Light" charset="0"/>
          <a:ea typeface="ＭＳ Ｐゴシック" charset="0"/>
        </a:defRPr>
      </a:lvl8pPr>
      <a:lvl9pPr marL="1828800" algn="l" defTabSz="931863" rtl="0" fontAlgn="base">
        <a:lnSpc>
          <a:spcPct val="90000"/>
        </a:lnSpc>
        <a:spcBef>
          <a:spcPct val="0"/>
        </a:spcBef>
        <a:spcAft>
          <a:spcPct val="0"/>
        </a:spcAft>
        <a:defRPr sz="4800">
          <a:solidFill>
            <a:schemeClr val="tx1"/>
          </a:solidFill>
          <a:latin typeface="Segoe UI Light" charset="0"/>
          <a:ea typeface="ＭＳ Ｐゴシック" charset="0"/>
        </a:defRPr>
      </a:lvl9pPr>
    </p:titleStyle>
    <p:bodyStyle>
      <a:lvl1pPr marL="342900" indent="-342900" algn="l" defTabSz="931863" rtl="0" eaLnBrk="0" fontAlgn="base" hangingPunct="0">
        <a:lnSpc>
          <a:spcPct val="90000"/>
        </a:lnSpc>
        <a:spcBef>
          <a:spcPct val="20000"/>
        </a:spcBef>
        <a:spcAft>
          <a:spcPct val="0"/>
        </a:spcAft>
        <a:buSzPct val="90000"/>
        <a:buFont typeface="Arial" panose="020B0604020202020204" pitchFamily="34" charset="0"/>
        <a:buChar char="•"/>
        <a:defRPr sz="4000" kern="1200">
          <a:gradFill>
            <a:gsLst>
              <a:gs pos="1250">
                <a:schemeClr val="tx1"/>
              </a:gs>
              <a:gs pos="100000">
                <a:schemeClr val="tx1"/>
              </a:gs>
            </a:gsLst>
            <a:lin ang="5400000" scaled="0"/>
          </a:gradFill>
          <a:latin typeface="+mj-lt"/>
          <a:ea typeface="MS PGothic" panose="020B0600070205080204" pitchFamily="34" charset="-128"/>
          <a:cs typeface="ＭＳ Ｐゴシック" charset="0"/>
        </a:defRPr>
      </a:lvl1pPr>
      <a:lvl2pPr marL="584200" indent="-241300" algn="l" defTabSz="931863" rtl="0" eaLnBrk="0" fontAlgn="base" hangingPunct="0">
        <a:lnSpc>
          <a:spcPct val="90000"/>
        </a:lnSpc>
        <a:spcBef>
          <a:spcPct val="20000"/>
        </a:spcBef>
        <a:spcAft>
          <a:spcPct val="0"/>
        </a:spcAft>
        <a:buSzPct val="90000"/>
        <a:buFont typeface="Arial" panose="020B0604020202020204" pitchFamily="34" charset="0"/>
        <a:buChar char="•"/>
        <a:defRPr sz="2400" kern="1200">
          <a:gradFill>
            <a:gsLst>
              <a:gs pos="1250">
                <a:schemeClr val="tx1"/>
              </a:gs>
              <a:gs pos="100000">
                <a:schemeClr val="tx1"/>
              </a:gs>
            </a:gsLst>
            <a:lin ang="5400000" scaled="0"/>
          </a:gradFill>
          <a:latin typeface="+mn-lt"/>
          <a:ea typeface="MS PGothic" panose="020B0600070205080204" pitchFamily="34" charset="-128"/>
          <a:cs typeface="+mn-cs"/>
        </a:defRPr>
      </a:lvl2pPr>
      <a:lvl3pPr marL="800100" indent="-228600" algn="l" defTabSz="931863" rtl="0" eaLnBrk="0" fontAlgn="base" hangingPunct="0">
        <a:lnSpc>
          <a:spcPct val="90000"/>
        </a:lnSpc>
        <a:spcBef>
          <a:spcPct val="20000"/>
        </a:spcBef>
        <a:spcAft>
          <a:spcPct val="0"/>
        </a:spcAft>
        <a:buSzPct val="90000"/>
        <a:buFont typeface="Arial" panose="020B0604020202020204" pitchFamily="34" charset="0"/>
        <a:buChar char="•"/>
        <a:defRPr sz="2000" kern="1200">
          <a:gradFill>
            <a:gsLst>
              <a:gs pos="1250">
                <a:schemeClr val="tx1"/>
              </a:gs>
              <a:gs pos="100000">
                <a:schemeClr val="tx1"/>
              </a:gs>
            </a:gsLst>
            <a:lin ang="5400000" scaled="0"/>
          </a:gradFill>
          <a:latin typeface="+mn-lt"/>
          <a:ea typeface="MS PGothic" panose="020B0600070205080204" pitchFamily="34" charset="-128"/>
          <a:cs typeface="+mn-cs"/>
        </a:defRPr>
      </a:lvl3pPr>
      <a:lvl4pPr marL="1028700" indent="-228600" algn="l" defTabSz="931863" rtl="0" eaLnBrk="0" fontAlgn="base" hangingPunct="0">
        <a:lnSpc>
          <a:spcPct val="90000"/>
        </a:lnSpc>
        <a:spcBef>
          <a:spcPct val="20000"/>
        </a:spcBef>
        <a:spcAft>
          <a:spcPct val="0"/>
        </a:spcAft>
        <a:buSzPct val="90000"/>
        <a:buFont typeface="Arial" panose="020B0604020202020204" pitchFamily="34" charset="0"/>
        <a:buChar char="•"/>
        <a:defRPr kern="1200">
          <a:gradFill>
            <a:gsLst>
              <a:gs pos="1250">
                <a:schemeClr val="tx1"/>
              </a:gs>
              <a:gs pos="100000">
                <a:schemeClr val="tx1"/>
              </a:gs>
            </a:gsLst>
            <a:lin ang="5400000" scaled="0"/>
          </a:gradFill>
          <a:latin typeface="+mn-lt"/>
          <a:ea typeface="MS PGothic" panose="020B0600070205080204" pitchFamily="34" charset="-128"/>
          <a:cs typeface="+mn-cs"/>
        </a:defRPr>
      </a:lvl4pPr>
      <a:lvl5pPr marL="1257300" indent="-228600" algn="l" defTabSz="931863" rtl="0" eaLnBrk="0" fontAlgn="base" hangingPunct="0">
        <a:lnSpc>
          <a:spcPct val="90000"/>
        </a:lnSpc>
        <a:spcBef>
          <a:spcPct val="20000"/>
        </a:spcBef>
        <a:spcAft>
          <a:spcPct val="0"/>
        </a:spcAft>
        <a:buSzPct val="90000"/>
        <a:buFont typeface="Arial" panose="020B0604020202020204" pitchFamily="34" charset="0"/>
        <a:buChar char="•"/>
        <a:defRPr kern="1200">
          <a:gradFill>
            <a:gsLst>
              <a:gs pos="1250">
                <a:schemeClr val="tx1"/>
              </a:gs>
              <a:gs pos="100000">
                <a:schemeClr val="tx1"/>
              </a:gs>
            </a:gsLst>
            <a:lin ang="5400000" scaled="0"/>
          </a:gradFill>
          <a:latin typeface="+mn-lt"/>
          <a:ea typeface="MS PGothic" panose="020B0600070205080204" pitchFamily="34" charset="-128"/>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auto">
      <p:bgPr>
        <a:solidFill>
          <a:srgbClr val="21212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0"/>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4253991503"/>
      </p:ext>
    </p:extLst>
  </p:cSld>
  <p:clrMap bg1="dk1" tx1="lt1" bg2="dk2" tx2="lt2" accent1="accent1" accent2="accent2" accent3="accent3" accent4="accent4" accent5="accent5" accent6="accent6" hlink="hlink" folHlink="folHlink"/>
  <p:sldLayoutIdLst>
    <p:sldLayoutId id="2147484824" r:id="rId1"/>
    <p:sldLayoutId id="2147484825" r:id="rId2"/>
    <p:sldLayoutId id="2147484826" r:id="rId3"/>
    <p:sldLayoutId id="2147484827" r:id="rId4"/>
    <p:sldLayoutId id="2147484828" r:id="rId5"/>
    <p:sldLayoutId id="2147484829" r:id="rId6"/>
    <p:sldLayoutId id="2147484830" r:id="rId7"/>
    <p:sldLayoutId id="2147484831" r:id="rId8"/>
    <p:sldLayoutId id="2147484832" r:id="rId9"/>
    <p:sldLayoutId id="2147484833" r:id="rId10"/>
    <p:sldLayoutId id="2147484834" r:id="rId11"/>
    <p:sldLayoutId id="2147484835" r:id="rId12"/>
    <p:sldLayoutId id="2147484836" r:id="rId13"/>
    <p:sldLayoutId id="2147484837" r:id="rId14"/>
    <p:sldLayoutId id="2147484838" r:id="rId15"/>
    <p:sldLayoutId id="2147484839" r:id="rId16"/>
    <p:sldLayoutId id="2147484840" r:id="rId17"/>
    <p:sldLayoutId id="2147484841" r:id="rId1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ltGray">
      <p:bgPr>
        <a:solidFill>
          <a:srgbClr val="00000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2"/>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4209242782"/>
      </p:ext>
    </p:extLst>
  </p:cSld>
  <p:clrMap bg1="dk1" tx1="lt1" bg2="dk2" tx2="lt2" accent1="accent1" accent2="accent2" accent3="accent3" accent4="accent4" accent5="accent5" accent6="accent6" hlink="hlink" folHlink="folHlink"/>
  <p:sldLayoutIdLst>
    <p:sldLayoutId id="2147484843" r:id="rId1"/>
    <p:sldLayoutId id="2147484844" r:id="rId2"/>
    <p:sldLayoutId id="2147484845" r:id="rId3"/>
    <p:sldLayoutId id="2147484846" r:id="rId4"/>
    <p:sldLayoutId id="2147484847" r:id="rId5"/>
    <p:sldLayoutId id="2147484848" r:id="rId6"/>
    <p:sldLayoutId id="2147484849" r:id="rId7"/>
    <p:sldLayoutId id="2147484850" r:id="rId8"/>
    <p:sldLayoutId id="2147484851" r:id="rId9"/>
    <p:sldLayoutId id="2147484852" r:id="rId10"/>
    <p:sldLayoutId id="2147484853" r:id="rId11"/>
    <p:sldLayoutId id="2147484854" r:id="rId12"/>
    <p:sldLayoutId id="2147484855" r:id="rId13"/>
    <p:sldLayoutId id="2147484856" r:id="rId14"/>
    <p:sldLayoutId id="2147484857" r:id="rId15"/>
    <p:sldLayoutId id="2147484858" r:id="rId16"/>
    <p:sldLayoutId id="2147484896" r:id="rId17"/>
    <p:sldLayoutId id="2147485237" r:id="rId18"/>
    <p:sldLayoutId id="2147485238" r:id="rId19"/>
    <p:sldLayoutId id="2147485239"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74520458"/>
      </p:ext>
    </p:extLst>
  </p:cSld>
  <p:clrMap bg1="lt1" tx1="dk1" bg2="lt2" tx2="dk2" accent1="accent1" accent2="accent2" accent3="accent3" accent4="accent4" accent5="accent5" accent6="accent6" hlink="hlink" folHlink="folHlink"/>
  <p:sldLayoutIdLst>
    <p:sldLayoutId id="2147484879" r:id="rId1"/>
    <p:sldLayoutId id="2147484880" r:id="rId2"/>
    <p:sldLayoutId id="2147484881" r:id="rId3"/>
    <p:sldLayoutId id="2147484882" r:id="rId4"/>
    <p:sldLayoutId id="2147484883" r:id="rId5"/>
    <p:sldLayoutId id="2147484884" r:id="rId6"/>
    <p:sldLayoutId id="2147484885" r:id="rId7"/>
    <p:sldLayoutId id="2147484886" r:id="rId8"/>
    <p:sldLayoutId id="2147484887" r:id="rId9"/>
    <p:sldLayoutId id="2147484888" r:id="rId10"/>
    <p:sldLayoutId id="2147484889" r:id="rId11"/>
    <p:sldLayoutId id="2147484890" r:id="rId12"/>
    <p:sldLayoutId id="2147484892" r:id="rId13"/>
    <p:sldLayoutId id="2147484893" r:id="rId14"/>
    <p:sldLayoutId id="2147484894" r:id="rId15"/>
    <p:sldLayoutId id="2147484895" r:id="rId1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Tree>
    <p:extLst>
      <p:ext uri="{BB962C8B-B14F-4D97-AF65-F5344CB8AC3E}">
        <p14:creationId xmlns:p14="http://schemas.microsoft.com/office/powerpoint/2010/main" val="3102873888"/>
      </p:ext>
    </p:extLst>
  </p:cSld>
  <p:clrMap bg1="lt1" tx1="dk1" bg2="lt2" tx2="dk2" accent1="accent1" accent2="accent2" accent3="accent3" accent4="accent4" accent5="accent5" accent6="accent6" hlink="hlink" folHlink="folHlink"/>
  <p:sldLayoutIdLst>
    <p:sldLayoutId id="2147484900" r:id="rId1"/>
    <p:sldLayoutId id="2147484901" r:id="rId2"/>
    <p:sldLayoutId id="2147484902" r:id="rId3"/>
    <p:sldLayoutId id="2147484903" r:id="rId4"/>
    <p:sldLayoutId id="2147484904" r:id="rId5"/>
    <p:sldLayoutId id="2147484905" r:id="rId6"/>
    <p:sldLayoutId id="2147484906" r:id="rId7"/>
    <p:sldLayoutId id="2147484907" r:id="rId8"/>
    <p:sldLayoutId id="2147484908" r:id="rId9"/>
    <p:sldLayoutId id="2147484909" r:id="rId1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320" y="296897"/>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28">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Tree>
    <p:extLst>
      <p:ext uri="{BB962C8B-B14F-4D97-AF65-F5344CB8AC3E}">
        <p14:creationId xmlns:p14="http://schemas.microsoft.com/office/powerpoint/2010/main" val="2171036030"/>
      </p:ext>
    </p:extLst>
  </p:cSld>
  <p:clrMap bg1="lt1" tx1="dk1" bg2="lt2" tx2="dk2" accent1="accent1" accent2="accent2" accent3="accent3" accent4="accent4" accent5="accent5" accent6="accent6" hlink="hlink" folHlink="folHlink"/>
  <p:sldLayoutIdLst>
    <p:sldLayoutId id="2147484912" r:id="rId1"/>
    <p:sldLayoutId id="2147484913" r:id="rId2"/>
    <p:sldLayoutId id="2147484914" r:id="rId3"/>
    <p:sldLayoutId id="2147484915" r:id="rId4"/>
    <p:sldLayoutId id="2147484916" r:id="rId5"/>
    <p:sldLayoutId id="2147484917" r:id="rId6"/>
    <p:sldLayoutId id="2147484918" r:id="rId7"/>
    <p:sldLayoutId id="2147484919" r:id="rId8"/>
    <p:sldLayoutId id="2147484920" r:id="rId9"/>
    <p:sldLayoutId id="2147484921" r:id="rId10"/>
    <p:sldLayoutId id="2147484922" r:id="rId11"/>
    <p:sldLayoutId id="2147484923" r:id="rId12"/>
    <p:sldLayoutId id="2147484924" r:id="rId13"/>
    <p:sldLayoutId id="2147484925" r:id="rId14"/>
    <p:sldLayoutId id="2147484926" r:id="rId15"/>
    <p:sldLayoutId id="2147484927" r:id="rId16"/>
    <p:sldLayoutId id="2147484928" r:id="rId17"/>
    <p:sldLayoutId id="2147484929" r:id="rId18"/>
    <p:sldLayoutId id="2147484930" r:id="rId19"/>
    <p:sldLayoutId id="2147484931" r:id="rId20"/>
    <p:sldLayoutId id="2147484932" r:id="rId21"/>
    <p:sldLayoutId id="2147484933" r:id="rId22"/>
    <p:sldLayoutId id="2147484934" r:id="rId23"/>
    <p:sldLayoutId id="2147484935" r:id="rId24"/>
    <p:sldLayoutId id="2147484936" r:id="rId25"/>
    <p:sldLayoutId id="2147484937" r:id="rId26"/>
  </p:sldLayoutIdLst>
  <p:transition>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5ACBF0"/>
          </p15:clr>
        </p15:guide>
        <p15:guide id="4" orient="horz" pos="1339">
          <p15:clr>
            <a:srgbClr val="5ACBF0"/>
          </p15:clr>
        </p15:guide>
        <p15:guide id="5" orient="horz" pos="1915">
          <p15:clr>
            <a:srgbClr val="5ACBF0"/>
          </p15:clr>
        </p15:guide>
        <p15:guide id="6" orient="horz" pos="2491">
          <p15:clr>
            <a:srgbClr val="5ACBF0"/>
          </p15:clr>
        </p15:guide>
        <p15:guide id="7" orient="horz" pos="3067">
          <p15:clr>
            <a:srgbClr val="5ACBF0"/>
          </p15:clr>
        </p15:guide>
        <p15:guide id="8" orient="horz" pos="3643">
          <p15:clr>
            <a:srgbClr val="5ACBF0"/>
          </p15:clr>
        </p15:guide>
        <p15:guide id="9" orient="horz" pos="4219">
          <p15:clr>
            <a:srgbClr val="5ACBF0"/>
          </p15:clr>
        </p15:guide>
        <p15:guide id="10" pos="749">
          <p15:clr>
            <a:srgbClr val="5ACBF0"/>
          </p15:clr>
        </p15:guide>
        <p15:guide id="11" pos="1325">
          <p15:clr>
            <a:srgbClr val="5ACBF0"/>
          </p15:clr>
        </p15:guide>
        <p15:guide id="12" pos="1901">
          <p15:clr>
            <a:srgbClr val="5ACBF0"/>
          </p15:clr>
        </p15:guide>
        <p15:guide id="13" pos="2477">
          <p15:clr>
            <a:srgbClr val="5ACBF0"/>
          </p15:clr>
        </p15:guide>
        <p15:guide id="14" pos="3053">
          <p15:clr>
            <a:srgbClr val="5ACBF0"/>
          </p15:clr>
        </p15:guide>
        <p15:guide id="15" pos="3629">
          <p15:clr>
            <a:srgbClr val="5ACBF0"/>
          </p15:clr>
        </p15:guide>
        <p15:guide id="16" pos="4205">
          <p15:clr>
            <a:srgbClr val="5ACBF0"/>
          </p15:clr>
        </p15:guide>
        <p15:guide id="17" pos="4781">
          <p15:clr>
            <a:srgbClr val="5ACBF0"/>
          </p15:clr>
        </p15:guide>
        <p15:guide id="18" pos="5357">
          <p15:clr>
            <a:srgbClr val="5ACBF0"/>
          </p15:clr>
        </p15:guide>
        <p15:guide id="19" pos="5933">
          <p15:clr>
            <a:srgbClr val="5ACBF0"/>
          </p15:clr>
        </p15:guide>
        <p15:guide id="20" pos="6509">
          <p15:clr>
            <a:srgbClr val="5ACBF0"/>
          </p15:clr>
        </p15:guide>
        <p15:guide id="21" pos="7085">
          <p15:clr>
            <a:srgbClr val="5ACBF0"/>
          </p15:clr>
        </p15:guide>
        <p15:guide id="22" pos="7661">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11396663"/>
      </p:ext>
    </p:extLst>
  </p:cSld>
  <p:clrMap bg1="dk1" tx1="lt1" bg2="dk2" tx2="lt2" accent1="accent1" accent2="accent2" accent3="accent3" accent4="accent4" accent5="accent5" accent6="accent6" hlink="hlink" folHlink="folHlink"/>
  <p:sldLayoutIdLst>
    <p:sldLayoutId id="2147484939" r:id="rId1"/>
    <p:sldLayoutId id="2147484940" r:id="rId2"/>
    <p:sldLayoutId id="2147484941" r:id="rId3"/>
    <p:sldLayoutId id="2147484942" r:id="rId4"/>
    <p:sldLayoutId id="2147484943" r:id="rId5"/>
    <p:sldLayoutId id="2147484944" r:id="rId6"/>
    <p:sldLayoutId id="2147484945" r:id="rId7"/>
    <p:sldLayoutId id="2147484946" r:id="rId8"/>
    <p:sldLayoutId id="2147484947" r:id="rId9"/>
    <p:sldLayoutId id="2147484948" r:id="rId10"/>
    <p:sldLayoutId id="2147484949" r:id="rId11"/>
    <p:sldLayoutId id="2147484950" r:id="rId12"/>
    <p:sldLayoutId id="2147484951" r:id="rId13"/>
    <p:sldLayoutId id="2147484952" r:id="rId14"/>
    <p:sldLayoutId id="2147484953" r:id="rId15"/>
    <p:sldLayoutId id="2147484954" r:id="rId16"/>
    <p:sldLayoutId id="2147484955" r:id="rId17"/>
    <p:sldLayoutId id="2147484956" r:id="rId18"/>
    <p:sldLayoutId id="2147484957" r:id="rId19"/>
    <p:sldLayoutId id="2147484958" r:id="rId20"/>
    <p:sldLayoutId id="2147484959" r:id="rId21"/>
    <p:sldLayoutId id="2147484960" r:id="rId22"/>
    <p:sldLayoutId id="2147484961" r:id="rId23"/>
    <p:sldLayoutId id="2147484962" r:id="rId24"/>
    <p:sldLayoutId id="2147484963" r:id="rId25"/>
    <p:sldLayoutId id="2147484964" r:id="rId26"/>
    <p:sldLayoutId id="2147484965" r:id="rId27"/>
    <p:sldLayoutId id="2147484967" r:id="rId2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7"/>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4071330617"/>
      </p:ext>
    </p:extLst>
  </p:cSld>
  <p:clrMap bg1="dk1" tx1="lt1" bg2="dk2" tx2="lt2" accent1="accent1" accent2="accent2" accent3="accent3" accent4="accent4" accent5="accent5" accent6="accent6" hlink="hlink" folHlink="folHlink"/>
  <p:sldLayoutIdLst>
    <p:sldLayoutId id="2147484970" r:id="rId1"/>
    <p:sldLayoutId id="2147484971" r:id="rId2"/>
    <p:sldLayoutId id="2147484972" r:id="rId3"/>
    <p:sldLayoutId id="2147484973" r:id="rId4"/>
    <p:sldLayoutId id="2147484974" r:id="rId5"/>
    <p:sldLayoutId id="2147484975" r:id="rId6"/>
    <p:sldLayoutId id="2147484976" r:id="rId7"/>
    <p:sldLayoutId id="2147484977" r:id="rId8"/>
    <p:sldLayoutId id="2147484978" r:id="rId9"/>
    <p:sldLayoutId id="2147484979" r:id="rId10"/>
    <p:sldLayoutId id="2147484980" r:id="rId11"/>
    <p:sldLayoutId id="2147484981" r:id="rId12"/>
    <p:sldLayoutId id="2147484982" r:id="rId13"/>
    <p:sldLayoutId id="2147484983" r:id="rId14"/>
    <p:sldLayoutId id="2147484984" r:id="rId15"/>
    <p:sldLayoutId id="2147484985" r:id="rId16"/>
    <p:sldLayoutId id="2147484986" r:id="rId17"/>
    <p:sldLayoutId id="2147484987" r:id="rId18"/>
    <p:sldLayoutId id="2147484988" r:id="rId19"/>
    <p:sldLayoutId id="2147484989" r:id="rId20"/>
    <p:sldLayoutId id="2147484990" r:id="rId21"/>
    <p:sldLayoutId id="2147484991" r:id="rId22"/>
    <p:sldLayoutId id="2147484992" r:id="rId23"/>
    <p:sldLayoutId id="2147484993" r:id="rId24"/>
    <p:sldLayoutId id="2147484994" r:id="rId25"/>
    <p:sldLayoutId id="2147484995" r:id="rId26"/>
    <p:sldLayoutId id="2147484996" r:id="rId27"/>
    <p:sldLayoutId id="2147484997" r:id="rId28"/>
    <p:sldLayoutId id="2147484998" r:id="rId29"/>
    <p:sldLayoutId id="2147484999" r:id="rId30"/>
    <p:sldLayoutId id="2147485000" r:id="rId31"/>
    <p:sldLayoutId id="2147485001" r:id="rId32"/>
    <p:sldLayoutId id="2147485002" r:id="rId33"/>
    <p:sldLayoutId id="2147485003" r:id="rId34"/>
    <p:sldLayoutId id="2147485004" r:id="rId3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5.xml"/></Relationships>
</file>

<file path=ppt/slides/_rels/slide10.xml.rels><?xml version="1.0" encoding="UTF-8" standalone="yes"?>
<Relationships xmlns="http://schemas.openxmlformats.org/package/2006/relationships"><Relationship Id="rId8" Type="http://schemas.openxmlformats.org/officeDocument/2006/relationships/image" Target="../media/image144.png"/><Relationship Id="rId13" Type="http://schemas.openxmlformats.org/officeDocument/2006/relationships/image" Target="../media/image149.png"/><Relationship Id="rId18" Type="http://schemas.openxmlformats.org/officeDocument/2006/relationships/image" Target="../media/image154.png"/><Relationship Id="rId26" Type="http://schemas.openxmlformats.org/officeDocument/2006/relationships/image" Target="../media/image162.png"/><Relationship Id="rId3" Type="http://schemas.openxmlformats.org/officeDocument/2006/relationships/image" Target="../media/image137.emf"/><Relationship Id="rId21" Type="http://schemas.openxmlformats.org/officeDocument/2006/relationships/image" Target="../media/image157.png"/><Relationship Id="rId7" Type="http://schemas.openxmlformats.org/officeDocument/2006/relationships/image" Target="../media/image143.png"/><Relationship Id="rId12" Type="http://schemas.openxmlformats.org/officeDocument/2006/relationships/image" Target="../media/image148.png"/><Relationship Id="rId17" Type="http://schemas.openxmlformats.org/officeDocument/2006/relationships/image" Target="../media/image153.png"/><Relationship Id="rId25" Type="http://schemas.openxmlformats.org/officeDocument/2006/relationships/image" Target="../media/image161.png"/><Relationship Id="rId2" Type="http://schemas.openxmlformats.org/officeDocument/2006/relationships/notesSlide" Target="../notesSlides/notesSlide5.xml"/><Relationship Id="rId16" Type="http://schemas.openxmlformats.org/officeDocument/2006/relationships/image" Target="../media/image152.png"/><Relationship Id="rId20" Type="http://schemas.openxmlformats.org/officeDocument/2006/relationships/image" Target="../media/image156.png"/><Relationship Id="rId1" Type="http://schemas.openxmlformats.org/officeDocument/2006/relationships/slideLayout" Target="../slideLayouts/slideLayout76.xml"/><Relationship Id="rId6" Type="http://schemas.openxmlformats.org/officeDocument/2006/relationships/image" Target="../media/image142.png"/><Relationship Id="rId11" Type="http://schemas.openxmlformats.org/officeDocument/2006/relationships/image" Target="../media/image147.png"/><Relationship Id="rId24" Type="http://schemas.openxmlformats.org/officeDocument/2006/relationships/image" Target="../media/image160.jpg"/><Relationship Id="rId5" Type="http://schemas.openxmlformats.org/officeDocument/2006/relationships/image" Target="../media/image141.emf"/><Relationship Id="rId15" Type="http://schemas.openxmlformats.org/officeDocument/2006/relationships/image" Target="../media/image151.jpeg"/><Relationship Id="rId23" Type="http://schemas.openxmlformats.org/officeDocument/2006/relationships/image" Target="../media/image159.png"/><Relationship Id="rId10" Type="http://schemas.openxmlformats.org/officeDocument/2006/relationships/image" Target="../media/image146.png"/><Relationship Id="rId19" Type="http://schemas.openxmlformats.org/officeDocument/2006/relationships/image" Target="../media/image155.png"/><Relationship Id="rId4" Type="http://schemas.openxmlformats.org/officeDocument/2006/relationships/image" Target="../media/image138.emf"/><Relationship Id="rId9" Type="http://schemas.openxmlformats.org/officeDocument/2006/relationships/image" Target="../media/image145.png"/><Relationship Id="rId14" Type="http://schemas.openxmlformats.org/officeDocument/2006/relationships/image" Target="../media/image150.png"/><Relationship Id="rId22" Type="http://schemas.openxmlformats.org/officeDocument/2006/relationships/image" Target="../media/image158.png"/></Relationships>
</file>

<file path=ppt/slides/_rels/slide11.xml.rels><?xml version="1.0" encoding="UTF-8" standalone="yes"?>
<Relationships xmlns="http://schemas.openxmlformats.org/package/2006/relationships"><Relationship Id="rId8" Type="http://schemas.openxmlformats.org/officeDocument/2006/relationships/image" Target="../media/image165.png"/><Relationship Id="rId3" Type="http://schemas.openxmlformats.org/officeDocument/2006/relationships/image" Target="../media/image137.emf"/><Relationship Id="rId7" Type="http://schemas.openxmlformats.org/officeDocument/2006/relationships/image" Target="../media/image164.jpeg"/><Relationship Id="rId2" Type="http://schemas.openxmlformats.org/officeDocument/2006/relationships/notesSlide" Target="../notesSlides/notesSlide6.xml"/><Relationship Id="rId1" Type="http://schemas.openxmlformats.org/officeDocument/2006/relationships/slideLayout" Target="../slideLayouts/slideLayout76.xml"/><Relationship Id="rId6" Type="http://schemas.openxmlformats.org/officeDocument/2006/relationships/image" Target="../media/image163.emf"/><Relationship Id="rId11" Type="http://schemas.openxmlformats.org/officeDocument/2006/relationships/image" Target="../media/image168.png"/><Relationship Id="rId5" Type="http://schemas.openxmlformats.org/officeDocument/2006/relationships/image" Target="../media/image141.emf"/><Relationship Id="rId10" Type="http://schemas.openxmlformats.org/officeDocument/2006/relationships/image" Target="../media/image167.png"/><Relationship Id="rId4" Type="http://schemas.openxmlformats.org/officeDocument/2006/relationships/image" Target="../media/image138.emf"/><Relationship Id="rId9" Type="http://schemas.openxmlformats.org/officeDocument/2006/relationships/image" Target="../media/image166.png"/></Relationships>
</file>

<file path=ppt/slides/_rels/slide12.xml.rels><?xml version="1.0" encoding="UTF-8" standalone="yes"?>
<Relationships xmlns="http://schemas.openxmlformats.org/package/2006/relationships"><Relationship Id="rId8" Type="http://schemas.openxmlformats.org/officeDocument/2006/relationships/image" Target="../media/image139.emf"/><Relationship Id="rId3" Type="http://schemas.openxmlformats.org/officeDocument/2006/relationships/image" Target="../media/image137.emf"/><Relationship Id="rId7" Type="http://schemas.openxmlformats.org/officeDocument/2006/relationships/image" Target="../media/image170.emf"/><Relationship Id="rId2" Type="http://schemas.openxmlformats.org/officeDocument/2006/relationships/notesSlide" Target="../notesSlides/notesSlide7.xml"/><Relationship Id="rId1" Type="http://schemas.openxmlformats.org/officeDocument/2006/relationships/slideLayout" Target="../slideLayouts/slideLayout76.xml"/><Relationship Id="rId6" Type="http://schemas.openxmlformats.org/officeDocument/2006/relationships/image" Target="../media/image169.emf"/><Relationship Id="rId5" Type="http://schemas.openxmlformats.org/officeDocument/2006/relationships/image" Target="../media/image141.emf"/><Relationship Id="rId10" Type="http://schemas.openxmlformats.org/officeDocument/2006/relationships/image" Target="../media/image172.png"/><Relationship Id="rId4" Type="http://schemas.openxmlformats.org/officeDocument/2006/relationships/image" Target="../media/image138.emf"/><Relationship Id="rId9" Type="http://schemas.openxmlformats.org/officeDocument/2006/relationships/image" Target="../media/image171.emf"/></Relationships>
</file>

<file path=ppt/slides/_rels/slide13.xml.rels><?xml version="1.0" encoding="UTF-8" standalone="yes"?>
<Relationships xmlns="http://schemas.openxmlformats.org/package/2006/relationships"><Relationship Id="rId8" Type="http://schemas.openxmlformats.org/officeDocument/2006/relationships/image" Target="../media/image175.png"/><Relationship Id="rId13" Type="http://schemas.openxmlformats.org/officeDocument/2006/relationships/image" Target="../media/image180.jpeg"/><Relationship Id="rId18" Type="http://schemas.openxmlformats.org/officeDocument/2006/relationships/image" Target="../media/image185.png"/><Relationship Id="rId26" Type="http://schemas.openxmlformats.org/officeDocument/2006/relationships/image" Target="../media/image193.jpeg"/><Relationship Id="rId3" Type="http://schemas.openxmlformats.org/officeDocument/2006/relationships/image" Target="../media/image137.emf"/><Relationship Id="rId21" Type="http://schemas.openxmlformats.org/officeDocument/2006/relationships/image" Target="../media/image188.png"/><Relationship Id="rId7" Type="http://schemas.openxmlformats.org/officeDocument/2006/relationships/image" Target="../media/image174.png"/><Relationship Id="rId12" Type="http://schemas.openxmlformats.org/officeDocument/2006/relationships/image" Target="../media/image179.png"/><Relationship Id="rId17" Type="http://schemas.openxmlformats.org/officeDocument/2006/relationships/image" Target="../media/image184.jpeg"/><Relationship Id="rId25" Type="http://schemas.openxmlformats.org/officeDocument/2006/relationships/image" Target="../media/image192.png"/><Relationship Id="rId33" Type="http://schemas.openxmlformats.org/officeDocument/2006/relationships/image" Target="../media/image198.png"/><Relationship Id="rId2" Type="http://schemas.openxmlformats.org/officeDocument/2006/relationships/notesSlide" Target="../notesSlides/notesSlide8.xml"/><Relationship Id="rId16" Type="http://schemas.openxmlformats.org/officeDocument/2006/relationships/image" Target="../media/image183.jpeg"/><Relationship Id="rId20" Type="http://schemas.openxmlformats.org/officeDocument/2006/relationships/image" Target="../media/image187.jpeg"/><Relationship Id="rId29" Type="http://schemas.openxmlformats.org/officeDocument/2006/relationships/image" Target="../media/image195.jpeg"/><Relationship Id="rId1" Type="http://schemas.openxmlformats.org/officeDocument/2006/relationships/slideLayout" Target="../slideLayouts/slideLayout76.xml"/><Relationship Id="rId6" Type="http://schemas.openxmlformats.org/officeDocument/2006/relationships/image" Target="../media/image173.png"/><Relationship Id="rId11" Type="http://schemas.openxmlformats.org/officeDocument/2006/relationships/image" Target="../media/image178.png"/><Relationship Id="rId24" Type="http://schemas.openxmlformats.org/officeDocument/2006/relationships/image" Target="../media/image191.png"/><Relationship Id="rId32" Type="http://schemas.openxmlformats.org/officeDocument/2006/relationships/image" Target="../media/image197.jpeg"/><Relationship Id="rId5" Type="http://schemas.openxmlformats.org/officeDocument/2006/relationships/image" Target="../media/image141.emf"/><Relationship Id="rId15" Type="http://schemas.openxmlformats.org/officeDocument/2006/relationships/image" Target="../media/image182.png"/><Relationship Id="rId23" Type="http://schemas.openxmlformats.org/officeDocument/2006/relationships/image" Target="../media/image190.png"/><Relationship Id="rId28" Type="http://schemas.openxmlformats.org/officeDocument/2006/relationships/image" Target="../media/image194.png"/><Relationship Id="rId10" Type="http://schemas.openxmlformats.org/officeDocument/2006/relationships/image" Target="../media/image177.png"/><Relationship Id="rId19" Type="http://schemas.openxmlformats.org/officeDocument/2006/relationships/image" Target="../media/image186.jpeg"/><Relationship Id="rId31" Type="http://schemas.openxmlformats.org/officeDocument/2006/relationships/image" Target="../media/image196.jpeg"/><Relationship Id="rId4" Type="http://schemas.openxmlformats.org/officeDocument/2006/relationships/image" Target="../media/image138.emf"/><Relationship Id="rId9" Type="http://schemas.openxmlformats.org/officeDocument/2006/relationships/image" Target="../media/image176.png"/><Relationship Id="rId14" Type="http://schemas.openxmlformats.org/officeDocument/2006/relationships/image" Target="../media/image181.jpg"/><Relationship Id="rId22" Type="http://schemas.openxmlformats.org/officeDocument/2006/relationships/image" Target="../media/image189.jpeg"/><Relationship Id="rId27" Type="http://schemas.openxmlformats.org/officeDocument/2006/relationships/hyperlink" Target="http://www.asd.gov.au/infosec/irap/index.htm" TargetMode="External"/><Relationship Id="rId30" Type="http://schemas.openxmlformats.org/officeDocument/2006/relationships/hyperlink" Target="https://www.fisc.or.jp/"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5.xml.rels><?xml version="1.0" encoding="UTF-8" standalone="yes"?>
<Relationships xmlns="http://schemas.openxmlformats.org/package/2006/relationships"><Relationship Id="rId3" Type="http://schemas.openxmlformats.org/officeDocument/2006/relationships/image" Target="../media/image199.png"/><Relationship Id="rId7" Type="http://schemas.openxmlformats.org/officeDocument/2006/relationships/image" Target="../media/image203.emf"/><Relationship Id="rId2" Type="http://schemas.openxmlformats.org/officeDocument/2006/relationships/notesSlide" Target="../notesSlides/notesSlide9.xml"/><Relationship Id="rId1" Type="http://schemas.openxmlformats.org/officeDocument/2006/relationships/slideLayout" Target="../slideLayouts/slideLayout384.xml"/><Relationship Id="rId6" Type="http://schemas.openxmlformats.org/officeDocument/2006/relationships/image" Target="../media/image202.emf"/><Relationship Id="rId5" Type="http://schemas.openxmlformats.org/officeDocument/2006/relationships/image" Target="../media/image201.emf"/><Relationship Id="rId4" Type="http://schemas.openxmlformats.org/officeDocument/2006/relationships/image" Target="../media/image200.png"/></Relationships>
</file>

<file path=ppt/slides/_rels/slide16.xml.rels><?xml version="1.0" encoding="UTF-8" standalone="yes"?>
<Relationships xmlns="http://schemas.openxmlformats.org/package/2006/relationships"><Relationship Id="rId3" Type="http://schemas.openxmlformats.org/officeDocument/2006/relationships/image" Target="../media/image200.png"/><Relationship Id="rId2" Type="http://schemas.openxmlformats.org/officeDocument/2006/relationships/notesSlide" Target="../notesSlides/notesSlide10.xml"/><Relationship Id="rId1" Type="http://schemas.openxmlformats.org/officeDocument/2006/relationships/slideLayout" Target="../slideLayouts/slideLayout366.xml"/><Relationship Id="rId6" Type="http://schemas.openxmlformats.org/officeDocument/2006/relationships/image" Target="../media/image202.emf"/><Relationship Id="rId5" Type="http://schemas.openxmlformats.org/officeDocument/2006/relationships/image" Target="../media/image203.emf"/><Relationship Id="rId4" Type="http://schemas.openxmlformats.org/officeDocument/2006/relationships/image" Target="../media/image201.emf"/></Relationships>
</file>

<file path=ppt/slides/_rels/slide17.xml.rels><?xml version="1.0" encoding="UTF-8" standalone="yes"?>
<Relationships xmlns="http://schemas.openxmlformats.org/package/2006/relationships"><Relationship Id="rId8" Type="http://schemas.openxmlformats.org/officeDocument/2006/relationships/image" Target="../media/image210.emf"/><Relationship Id="rId3" Type="http://schemas.openxmlformats.org/officeDocument/2006/relationships/image" Target="../media/image205.emf"/><Relationship Id="rId7" Type="http://schemas.openxmlformats.org/officeDocument/2006/relationships/image" Target="../media/image209.emf"/><Relationship Id="rId2" Type="http://schemas.openxmlformats.org/officeDocument/2006/relationships/image" Target="../media/image204.emf"/><Relationship Id="rId1" Type="http://schemas.openxmlformats.org/officeDocument/2006/relationships/slideLayout" Target="../slideLayouts/slideLayout383.xml"/><Relationship Id="rId6" Type="http://schemas.openxmlformats.org/officeDocument/2006/relationships/image" Target="../media/image208.emf"/><Relationship Id="rId11" Type="http://schemas.openxmlformats.org/officeDocument/2006/relationships/image" Target="../media/image213.emf"/><Relationship Id="rId5" Type="http://schemas.openxmlformats.org/officeDocument/2006/relationships/image" Target="../media/image207.emf"/><Relationship Id="rId10" Type="http://schemas.openxmlformats.org/officeDocument/2006/relationships/image" Target="../media/image212.emf"/><Relationship Id="rId4" Type="http://schemas.openxmlformats.org/officeDocument/2006/relationships/image" Target="../media/image206.emf"/><Relationship Id="rId9" Type="http://schemas.openxmlformats.org/officeDocument/2006/relationships/image" Target="../media/image211.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75.xml"/></Relationships>
</file>

<file path=ppt/slides/_rels/slide19.xml.rels><?xml version="1.0" encoding="UTF-8" standalone="yes"?>
<Relationships xmlns="http://schemas.openxmlformats.org/package/2006/relationships"><Relationship Id="rId8" Type="http://schemas.openxmlformats.org/officeDocument/2006/relationships/image" Target="../media/image215.png"/><Relationship Id="rId3" Type="http://schemas.openxmlformats.org/officeDocument/2006/relationships/image" Target="../media/image201.emf"/><Relationship Id="rId7" Type="http://schemas.openxmlformats.org/officeDocument/2006/relationships/image" Target="../media/image214.png"/><Relationship Id="rId2" Type="http://schemas.openxmlformats.org/officeDocument/2006/relationships/notesSlide" Target="../notesSlides/notesSlide11.xml"/><Relationship Id="rId1" Type="http://schemas.openxmlformats.org/officeDocument/2006/relationships/slideLayout" Target="../slideLayouts/slideLayout364.xml"/><Relationship Id="rId6" Type="http://schemas.openxmlformats.org/officeDocument/2006/relationships/image" Target="../media/image200.png"/><Relationship Id="rId11" Type="http://schemas.openxmlformats.org/officeDocument/2006/relationships/image" Target="../media/image218.png"/><Relationship Id="rId5" Type="http://schemas.openxmlformats.org/officeDocument/2006/relationships/image" Target="../media/image203.emf"/><Relationship Id="rId10" Type="http://schemas.openxmlformats.org/officeDocument/2006/relationships/image" Target="../media/image217.emf"/><Relationship Id="rId4" Type="http://schemas.openxmlformats.org/officeDocument/2006/relationships/image" Target="../media/image202.emf"/><Relationship Id="rId9" Type="http://schemas.openxmlformats.org/officeDocument/2006/relationships/image" Target="../media/image216.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21.xml.rels><?xml version="1.0" encoding="UTF-8" standalone="yes"?>
<Relationships xmlns="http://schemas.openxmlformats.org/package/2006/relationships"><Relationship Id="rId2" Type="http://schemas.openxmlformats.org/officeDocument/2006/relationships/image" Target="../media/image201.emf"/><Relationship Id="rId1" Type="http://schemas.openxmlformats.org/officeDocument/2006/relationships/slideLayout" Target="../slideLayouts/slideLayout38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6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25.xml.rels><?xml version="1.0" encoding="UTF-8" standalone="yes"?>
<Relationships xmlns="http://schemas.openxmlformats.org/package/2006/relationships"><Relationship Id="rId8" Type="http://schemas.openxmlformats.org/officeDocument/2006/relationships/image" Target="../media/image224.png"/><Relationship Id="rId3" Type="http://schemas.openxmlformats.org/officeDocument/2006/relationships/image" Target="../media/image219.png"/><Relationship Id="rId7" Type="http://schemas.openxmlformats.org/officeDocument/2006/relationships/image" Target="../media/image223.png"/><Relationship Id="rId2" Type="http://schemas.openxmlformats.org/officeDocument/2006/relationships/notesSlide" Target="../notesSlides/notesSlide14.xml"/><Relationship Id="rId1" Type="http://schemas.openxmlformats.org/officeDocument/2006/relationships/slideLayout" Target="../slideLayouts/slideLayout371.xml"/><Relationship Id="rId6" Type="http://schemas.openxmlformats.org/officeDocument/2006/relationships/image" Target="../media/image222.jpeg"/><Relationship Id="rId5" Type="http://schemas.openxmlformats.org/officeDocument/2006/relationships/image" Target="../media/image221.png"/><Relationship Id="rId10" Type="http://schemas.openxmlformats.org/officeDocument/2006/relationships/image" Target="../media/image226.png"/><Relationship Id="rId4" Type="http://schemas.openxmlformats.org/officeDocument/2006/relationships/image" Target="../media/image220.png"/><Relationship Id="rId9" Type="http://schemas.openxmlformats.org/officeDocument/2006/relationships/image" Target="../media/image225.png"/></Relationships>
</file>

<file path=ppt/slides/_rels/slide26.xml.rels><?xml version="1.0" encoding="UTF-8" standalone="yes"?>
<Relationships xmlns="http://schemas.openxmlformats.org/package/2006/relationships"><Relationship Id="rId8" Type="http://schemas.openxmlformats.org/officeDocument/2006/relationships/image" Target="../media/image233.emf"/><Relationship Id="rId13" Type="http://schemas.openxmlformats.org/officeDocument/2006/relationships/image" Target="../media/image238.emf"/><Relationship Id="rId18" Type="http://schemas.openxmlformats.org/officeDocument/2006/relationships/image" Target="../media/image243.emf"/><Relationship Id="rId3" Type="http://schemas.openxmlformats.org/officeDocument/2006/relationships/image" Target="../media/image228.emf"/><Relationship Id="rId21" Type="http://schemas.openxmlformats.org/officeDocument/2006/relationships/image" Target="../media/image246.emf"/><Relationship Id="rId7" Type="http://schemas.openxmlformats.org/officeDocument/2006/relationships/image" Target="../media/image232.emf"/><Relationship Id="rId12" Type="http://schemas.openxmlformats.org/officeDocument/2006/relationships/image" Target="../media/image237.png"/><Relationship Id="rId17" Type="http://schemas.openxmlformats.org/officeDocument/2006/relationships/image" Target="../media/image242.emf"/><Relationship Id="rId2" Type="http://schemas.openxmlformats.org/officeDocument/2006/relationships/image" Target="../media/image227.emf"/><Relationship Id="rId16" Type="http://schemas.openxmlformats.org/officeDocument/2006/relationships/image" Target="../media/image241.emf"/><Relationship Id="rId20" Type="http://schemas.openxmlformats.org/officeDocument/2006/relationships/image" Target="../media/image245.emf"/><Relationship Id="rId1" Type="http://schemas.openxmlformats.org/officeDocument/2006/relationships/slideLayout" Target="../slideLayouts/slideLayout362.xml"/><Relationship Id="rId6" Type="http://schemas.openxmlformats.org/officeDocument/2006/relationships/image" Target="../media/image231.emf"/><Relationship Id="rId11" Type="http://schemas.openxmlformats.org/officeDocument/2006/relationships/image" Target="../media/image236.emf"/><Relationship Id="rId5" Type="http://schemas.openxmlformats.org/officeDocument/2006/relationships/image" Target="../media/image230.emf"/><Relationship Id="rId15" Type="http://schemas.openxmlformats.org/officeDocument/2006/relationships/image" Target="../media/image240.emf"/><Relationship Id="rId23" Type="http://schemas.openxmlformats.org/officeDocument/2006/relationships/image" Target="../media/image248.emf"/><Relationship Id="rId10" Type="http://schemas.openxmlformats.org/officeDocument/2006/relationships/image" Target="../media/image235.emf"/><Relationship Id="rId19" Type="http://schemas.openxmlformats.org/officeDocument/2006/relationships/image" Target="../media/image244.emf"/><Relationship Id="rId4" Type="http://schemas.openxmlformats.org/officeDocument/2006/relationships/image" Target="../media/image229.emf"/><Relationship Id="rId9" Type="http://schemas.openxmlformats.org/officeDocument/2006/relationships/image" Target="../media/image234.emf"/><Relationship Id="rId14" Type="http://schemas.openxmlformats.org/officeDocument/2006/relationships/image" Target="../media/image239.emf"/><Relationship Id="rId22" Type="http://schemas.openxmlformats.org/officeDocument/2006/relationships/image" Target="../media/image247.emf"/></Relationships>
</file>

<file path=ppt/slides/_rels/slide27.xml.rels><?xml version="1.0" encoding="UTF-8" standalone="yes"?>
<Relationships xmlns="http://schemas.openxmlformats.org/package/2006/relationships"><Relationship Id="rId8" Type="http://schemas.openxmlformats.org/officeDocument/2006/relationships/image" Target="../media/image229.emf"/><Relationship Id="rId13" Type="http://schemas.openxmlformats.org/officeDocument/2006/relationships/image" Target="../media/image237.png"/><Relationship Id="rId18" Type="http://schemas.openxmlformats.org/officeDocument/2006/relationships/image" Target="../media/image244.emf"/><Relationship Id="rId26" Type="http://schemas.openxmlformats.org/officeDocument/2006/relationships/image" Target="../media/image248.emf"/><Relationship Id="rId3" Type="http://schemas.openxmlformats.org/officeDocument/2006/relationships/image" Target="../media/image249.emf"/><Relationship Id="rId21" Type="http://schemas.openxmlformats.org/officeDocument/2006/relationships/image" Target="../media/image246.emf"/><Relationship Id="rId7" Type="http://schemas.openxmlformats.org/officeDocument/2006/relationships/image" Target="../media/image242.emf"/><Relationship Id="rId12" Type="http://schemas.openxmlformats.org/officeDocument/2006/relationships/image" Target="../media/image236.emf"/><Relationship Id="rId17" Type="http://schemas.openxmlformats.org/officeDocument/2006/relationships/image" Target="../media/image243.emf"/><Relationship Id="rId25" Type="http://schemas.openxmlformats.org/officeDocument/2006/relationships/image" Target="../media/image253.emf"/><Relationship Id="rId2" Type="http://schemas.openxmlformats.org/officeDocument/2006/relationships/image" Target="../media/image228.emf"/><Relationship Id="rId16" Type="http://schemas.openxmlformats.org/officeDocument/2006/relationships/image" Target="../media/image241.emf"/><Relationship Id="rId20" Type="http://schemas.openxmlformats.org/officeDocument/2006/relationships/image" Target="../media/image245.emf"/><Relationship Id="rId1" Type="http://schemas.openxmlformats.org/officeDocument/2006/relationships/slideLayout" Target="../slideLayouts/slideLayout362.xml"/><Relationship Id="rId6" Type="http://schemas.openxmlformats.org/officeDocument/2006/relationships/image" Target="../media/image232.emf"/><Relationship Id="rId11" Type="http://schemas.openxmlformats.org/officeDocument/2006/relationships/image" Target="../media/image235.emf"/><Relationship Id="rId24" Type="http://schemas.openxmlformats.org/officeDocument/2006/relationships/image" Target="../media/image252.emf"/><Relationship Id="rId5" Type="http://schemas.openxmlformats.org/officeDocument/2006/relationships/image" Target="../media/image234.emf"/><Relationship Id="rId15" Type="http://schemas.openxmlformats.org/officeDocument/2006/relationships/image" Target="../media/image240.emf"/><Relationship Id="rId23" Type="http://schemas.openxmlformats.org/officeDocument/2006/relationships/image" Target="../media/image251.emf"/><Relationship Id="rId10" Type="http://schemas.openxmlformats.org/officeDocument/2006/relationships/image" Target="../media/image233.emf"/><Relationship Id="rId19" Type="http://schemas.openxmlformats.org/officeDocument/2006/relationships/image" Target="../media/image250.emf"/><Relationship Id="rId4" Type="http://schemas.openxmlformats.org/officeDocument/2006/relationships/image" Target="../media/image227.emf"/><Relationship Id="rId9" Type="http://schemas.openxmlformats.org/officeDocument/2006/relationships/image" Target="../media/image230.emf"/><Relationship Id="rId14" Type="http://schemas.openxmlformats.org/officeDocument/2006/relationships/image" Target="../media/image239.emf"/><Relationship Id="rId22" Type="http://schemas.openxmlformats.org/officeDocument/2006/relationships/image" Target="../media/image247.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29.xml.rels><?xml version="1.0" encoding="UTF-8" standalone="yes"?>
<Relationships xmlns="http://schemas.openxmlformats.org/package/2006/relationships"><Relationship Id="rId8" Type="http://schemas.openxmlformats.org/officeDocument/2006/relationships/image" Target="../media/image244.emf"/><Relationship Id="rId13" Type="http://schemas.openxmlformats.org/officeDocument/2006/relationships/image" Target="../media/image237.png"/><Relationship Id="rId3" Type="http://schemas.openxmlformats.org/officeDocument/2006/relationships/image" Target="../media/image229.emf"/><Relationship Id="rId7" Type="http://schemas.openxmlformats.org/officeDocument/2006/relationships/image" Target="../media/image243.emf"/><Relationship Id="rId12" Type="http://schemas.openxmlformats.org/officeDocument/2006/relationships/image" Target="../media/image236.emf"/><Relationship Id="rId2" Type="http://schemas.openxmlformats.org/officeDocument/2006/relationships/image" Target="../media/image228.emf"/><Relationship Id="rId16" Type="http://schemas.openxmlformats.org/officeDocument/2006/relationships/image" Target="../media/image248.emf"/><Relationship Id="rId1" Type="http://schemas.openxmlformats.org/officeDocument/2006/relationships/slideLayout" Target="../slideLayouts/slideLayout362.xml"/><Relationship Id="rId6" Type="http://schemas.openxmlformats.org/officeDocument/2006/relationships/image" Target="../media/image232.emf"/><Relationship Id="rId11" Type="http://schemas.openxmlformats.org/officeDocument/2006/relationships/image" Target="../media/image235.emf"/><Relationship Id="rId5" Type="http://schemas.openxmlformats.org/officeDocument/2006/relationships/image" Target="../media/image231.emf"/><Relationship Id="rId15" Type="http://schemas.openxmlformats.org/officeDocument/2006/relationships/image" Target="../media/image240.emf"/><Relationship Id="rId10" Type="http://schemas.openxmlformats.org/officeDocument/2006/relationships/image" Target="../media/image234.emf"/><Relationship Id="rId4" Type="http://schemas.openxmlformats.org/officeDocument/2006/relationships/image" Target="../media/image230.emf"/><Relationship Id="rId9" Type="http://schemas.openxmlformats.org/officeDocument/2006/relationships/image" Target="../media/image233.emf"/><Relationship Id="rId14" Type="http://schemas.openxmlformats.org/officeDocument/2006/relationships/image" Target="../media/image239.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30.xml.rels><?xml version="1.0" encoding="UTF-8" standalone="yes"?>
<Relationships xmlns="http://schemas.openxmlformats.org/package/2006/relationships"><Relationship Id="rId8" Type="http://schemas.openxmlformats.org/officeDocument/2006/relationships/image" Target="../media/image234.emf"/><Relationship Id="rId13" Type="http://schemas.openxmlformats.org/officeDocument/2006/relationships/image" Target="../media/image240.emf"/><Relationship Id="rId3" Type="http://schemas.openxmlformats.org/officeDocument/2006/relationships/image" Target="../media/image229.emf"/><Relationship Id="rId7" Type="http://schemas.openxmlformats.org/officeDocument/2006/relationships/image" Target="../media/image233.emf"/><Relationship Id="rId12" Type="http://schemas.openxmlformats.org/officeDocument/2006/relationships/image" Target="../media/image239.emf"/><Relationship Id="rId2" Type="http://schemas.openxmlformats.org/officeDocument/2006/relationships/image" Target="../media/image228.emf"/><Relationship Id="rId16" Type="http://schemas.openxmlformats.org/officeDocument/2006/relationships/image" Target="../media/image248.emf"/><Relationship Id="rId1" Type="http://schemas.openxmlformats.org/officeDocument/2006/relationships/slideLayout" Target="../slideLayouts/slideLayout362.xml"/><Relationship Id="rId6" Type="http://schemas.openxmlformats.org/officeDocument/2006/relationships/image" Target="../media/image232.emf"/><Relationship Id="rId11" Type="http://schemas.openxmlformats.org/officeDocument/2006/relationships/image" Target="../media/image237.png"/><Relationship Id="rId5" Type="http://schemas.openxmlformats.org/officeDocument/2006/relationships/image" Target="../media/image231.emf"/><Relationship Id="rId15" Type="http://schemas.openxmlformats.org/officeDocument/2006/relationships/image" Target="../media/image244.emf"/><Relationship Id="rId10" Type="http://schemas.openxmlformats.org/officeDocument/2006/relationships/image" Target="../media/image236.emf"/><Relationship Id="rId4" Type="http://schemas.openxmlformats.org/officeDocument/2006/relationships/image" Target="../media/image230.emf"/><Relationship Id="rId9" Type="http://schemas.openxmlformats.org/officeDocument/2006/relationships/image" Target="../media/image235.emf"/><Relationship Id="rId14" Type="http://schemas.openxmlformats.org/officeDocument/2006/relationships/image" Target="../media/image243.emf"/></Relationships>
</file>

<file path=ppt/slides/_rels/slide31.xml.rels><?xml version="1.0" encoding="UTF-8" standalone="yes"?>
<Relationships xmlns="http://schemas.openxmlformats.org/package/2006/relationships"><Relationship Id="rId8" Type="http://schemas.openxmlformats.org/officeDocument/2006/relationships/image" Target="../media/image231.emf"/><Relationship Id="rId13" Type="http://schemas.openxmlformats.org/officeDocument/2006/relationships/image" Target="../media/image235.emf"/><Relationship Id="rId3" Type="http://schemas.openxmlformats.org/officeDocument/2006/relationships/image" Target="../media/image243.emf"/><Relationship Id="rId7" Type="http://schemas.openxmlformats.org/officeDocument/2006/relationships/image" Target="../media/image230.emf"/><Relationship Id="rId12" Type="http://schemas.openxmlformats.org/officeDocument/2006/relationships/image" Target="../media/image234.emf"/><Relationship Id="rId2" Type="http://schemas.openxmlformats.org/officeDocument/2006/relationships/image" Target="../media/image232.emf"/><Relationship Id="rId16" Type="http://schemas.openxmlformats.org/officeDocument/2006/relationships/image" Target="../media/image248.emf"/><Relationship Id="rId1" Type="http://schemas.openxmlformats.org/officeDocument/2006/relationships/slideLayout" Target="../slideLayouts/slideLayout362.xml"/><Relationship Id="rId6" Type="http://schemas.openxmlformats.org/officeDocument/2006/relationships/image" Target="../media/image229.emf"/><Relationship Id="rId11" Type="http://schemas.openxmlformats.org/officeDocument/2006/relationships/image" Target="../media/image237.png"/><Relationship Id="rId5" Type="http://schemas.openxmlformats.org/officeDocument/2006/relationships/image" Target="../media/image228.emf"/><Relationship Id="rId15" Type="http://schemas.openxmlformats.org/officeDocument/2006/relationships/image" Target="../media/image240.emf"/><Relationship Id="rId10" Type="http://schemas.openxmlformats.org/officeDocument/2006/relationships/image" Target="../media/image236.emf"/><Relationship Id="rId4" Type="http://schemas.openxmlformats.org/officeDocument/2006/relationships/image" Target="../media/image244.emf"/><Relationship Id="rId9" Type="http://schemas.openxmlformats.org/officeDocument/2006/relationships/image" Target="../media/image233.emf"/><Relationship Id="rId14" Type="http://schemas.openxmlformats.org/officeDocument/2006/relationships/image" Target="../media/image239.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33.xml.rels><?xml version="1.0" encoding="UTF-8" standalone="yes"?>
<Relationships xmlns="http://schemas.openxmlformats.org/package/2006/relationships"><Relationship Id="rId3" Type="http://schemas.openxmlformats.org/officeDocument/2006/relationships/image" Target="../media/image254.png"/><Relationship Id="rId2" Type="http://schemas.openxmlformats.org/officeDocument/2006/relationships/notesSlide" Target="../notesSlides/notesSlide15.xml"/><Relationship Id="rId1" Type="http://schemas.openxmlformats.org/officeDocument/2006/relationships/slideLayout" Target="../slideLayouts/slideLayout376.xml"/><Relationship Id="rId4" Type="http://schemas.openxmlformats.org/officeDocument/2006/relationships/image" Target="../media/image255.png"/></Relationships>
</file>

<file path=ppt/slides/_rels/slide34.xml.rels><?xml version="1.0" encoding="UTF-8" standalone="yes"?>
<Relationships xmlns="http://schemas.openxmlformats.org/package/2006/relationships"><Relationship Id="rId3" Type="http://schemas.openxmlformats.org/officeDocument/2006/relationships/image" Target="../media/image256.png"/><Relationship Id="rId2" Type="http://schemas.openxmlformats.org/officeDocument/2006/relationships/notesSlide" Target="../notesSlides/notesSlide16.xml"/><Relationship Id="rId1" Type="http://schemas.openxmlformats.org/officeDocument/2006/relationships/slideLayout" Target="../slideLayouts/slideLayout385.xml"/><Relationship Id="rId5" Type="http://schemas.openxmlformats.org/officeDocument/2006/relationships/image" Target="../media/image258.png"/><Relationship Id="rId4" Type="http://schemas.openxmlformats.org/officeDocument/2006/relationships/image" Target="../media/image25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6.xml"/></Relationships>
</file>

<file path=ppt/slides/_rels/slide7.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2.xml"/><Relationship Id="rId1" Type="http://schemas.openxmlformats.org/officeDocument/2006/relationships/slideLayout" Target="../slideLayouts/slideLayout189.xml"/></Relationships>
</file>

<file path=ppt/slides/_rels/slide8.xml.rels><?xml version="1.0" encoding="UTF-8" standalone="yes"?>
<Relationships xmlns="http://schemas.openxmlformats.org/package/2006/relationships"><Relationship Id="rId3" Type="http://schemas.openxmlformats.org/officeDocument/2006/relationships/image" Target="../media/image137.emf"/><Relationship Id="rId2" Type="http://schemas.openxmlformats.org/officeDocument/2006/relationships/notesSlide" Target="../notesSlides/notesSlide3.xml"/><Relationship Id="rId1" Type="http://schemas.openxmlformats.org/officeDocument/2006/relationships/slideLayout" Target="../slideLayouts/slideLayout76.xml"/><Relationship Id="rId4" Type="http://schemas.openxmlformats.org/officeDocument/2006/relationships/image" Target="../media/image138.emf"/></Relationships>
</file>

<file path=ppt/slides/_rels/slide9.xml.rels><?xml version="1.0" encoding="UTF-8" standalone="yes"?>
<Relationships xmlns="http://schemas.openxmlformats.org/package/2006/relationships"><Relationship Id="rId3" Type="http://schemas.openxmlformats.org/officeDocument/2006/relationships/image" Target="../media/image137.emf"/><Relationship Id="rId7" Type="http://schemas.openxmlformats.org/officeDocument/2006/relationships/image" Target="../media/image141.emf"/><Relationship Id="rId2" Type="http://schemas.openxmlformats.org/officeDocument/2006/relationships/notesSlide" Target="../notesSlides/notesSlide4.xml"/><Relationship Id="rId1" Type="http://schemas.openxmlformats.org/officeDocument/2006/relationships/slideLayout" Target="../slideLayouts/slideLayout76.xml"/><Relationship Id="rId6" Type="http://schemas.openxmlformats.org/officeDocument/2006/relationships/image" Target="../media/image140.emf"/><Relationship Id="rId5" Type="http://schemas.openxmlformats.org/officeDocument/2006/relationships/image" Target="../media/image139.emf"/><Relationship Id="rId4" Type="http://schemas.openxmlformats.org/officeDocument/2006/relationships/image" Target="../media/image13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71616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p:cNvSpPr/>
          <p:nvPr/>
        </p:nvSpPr>
        <p:spPr bwMode="auto">
          <a:xfrm rot="18900000">
            <a:off x="6903192" y="2850972"/>
            <a:ext cx="1162975" cy="116297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p:nvSpPr>
        <p:spPr bwMode="auto">
          <a:xfrm>
            <a:off x="7043737" y="0"/>
            <a:ext cx="539273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7" name="Picture 86"/>
          <p:cNvPicPr>
            <a:picLocks noChangeAspect="1"/>
          </p:cNvPicPr>
          <p:nvPr/>
        </p:nvPicPr>
        <p:blipFill>
          <a:blip r:embed="rId3"/>
          <a:stretch>
            <a:fillRect/>
          </a:stretch>
        </p:blipFill>
        <p:spPr>
          <a:xfrm>
            <a:off x="834309" y="5229957"/>
            <a:ext cx="2158695" cy="1870033"/>
          </a:xfrm>
          <a:prstGeom prst="rect">
            <a:avLst/>
          </a:prstGeom>
        </p:spPr>
      </p:pic>
      <p:pic>
        <p:nvPicPr>
          <p:cNvPr id="88" name="Picture 87"/>
          <p:cNvPicPr>
            <a:picLocks noChangeAspect="1"/>
          </p:cNvPicPr>
          <p:nvPr/>
        </p:nvPicPr>
        <p:blipFill>
          <a:blip r:embed="rId3"/>
          <a:stretch>
            <a:fillRect/>
          </a:stretch>
        </p:blipFill>
        <p:spPr>
          <a:xfrm>
            <a:off x="846942" y="-289546"/>
            <a:ext cx="2143955" cy="1857264"/>
          </a:xfrm>
          <a:prstGeom prst="rect">
            <a:avLst/>
          </a:prstGeom>
        </p:spPr>
      </p:pic>
      <p:pic>
        <p:nvPicPr>
          <p:cNvPr id="89" name="Picture 88"/>
          <p:cNvPicPr>
            <a:picLocks noChangeAspect="1"/>
          </p:cNvPicPr>
          <p:nvPr/>
        </p:nvPicPr>
        <p:blipFill>
          <a:blip r:embed="rId3"/>
          <a:stretch>
            <a:fillRect/>
          </a:stretch>
        </p:blipFill>
        <p:spPr>
          <a:xfrm>
            <a:off x="2447386" y="596246"/>
            <a:ext cx="2183218" cy="1891277"/>
          </a:xfrm>
          <a:prstGeom prst="rect">
            <a:avLst/>
          </a:prstGeom>
        </p:spPr>
      </p:pic>
      <p:pic>
        <p:nvPicPr>
          <p:cNvPr id="91" name="Picture 90"/>
          <p:cNvPicPr>
            <a:picLocks noChangeAspect="1"/>
          </p:cNvPicPr>
          <p:nvPr/>
        </p:nvPicPr>
        <p:blipFill>
          <a:blip r:embed="rId3"/>
          <a:stretch>
            <a:fillRect/>
          </a:stretch>
        </p:blipFill>
        <p:spPr>
          <a:xfrm>
            <a:off x="4047585" y="3393876"/>
            <a:ext cx="2183218" cy="1891277"/>
          </a:xfrm>
          <a:prstGeom prst="rect">
            <a:avLst/>
          </a:prstGeom>
        </p:spPr>
      </p:pic>
      <p:pic>
        <p:nvPicPr>
          <p:cNvPr id="92" name="Picture 91"/>
          <p:cNvPicPr>
            <a:picLocks noChangeAspect="1"/>
          </p:cNvPicPr>
          <p:nvPr/>
        </p:nvPicPr>
        <p:blipFill>
          <a:blip r:embed="rId3"/>
          <a:stretch>
            <a:fillRect/>
          </a:stretch>
        </p:blipFill>
        <p:spPr>
          <a:xfrm>
            <a:off x="2447386" y="4308275"/>
            <a:ext cx="2183218" cy="1891277"/>
          </a:xfrm>
          <a:prstGeom prst="rect">
            <a:avLst/>
          </a:prstGeom>
        </p:spPr>
      </p:pic>
      <p:sp>
        <p:nvSpPr>
          <p:cNvPr id="45" name="Hexagon 44"/>
          <p:cNvSpPr/>
          <p:nvPr/>
        </p:nvSpPr>
        <p:spPr bwMode="auto">
          <a:xfrm>
            <a:off x="6544130" y="935026"/>
            <a:ext cx="2070378" cy="1784807"/>
          </a:xfrm>
          <a:prstGeom prst="hexagon">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03" rtl="0" eaLnBrk="0" fontAlgn="base" latinLnBrk="0" hangingPunct="0">
              <a:lnSpc>
                <a:spcPct val="90000"/>
              </a:lnSpc>
              <a:spcBef>
                <a:spcPct val="0"/>
              </a:spcBef>
              <a:spcAft>
                <a:spcPct val="0"/>
              </a:spcAft>
              <a:buClrTx/>
              <a:buSzTx/>
              <a:buFontTx/>
              <a:buNone/>
              <a:tabLst/>
              <a:defRPr/>
            </a:pPr>
            <a:endParaRPr lang="en-US" sz="1499" dirty="0">
              <a:solidFill>
                <a:srgbClr val="FFFFFF"/>
              </a:solidFill>
              <a:latin typeface="Segoe UI Semibold" panose="020B0702040204020203" pitchFamily="34" charset="0"/>
              <a:cs typeface="Segoe UI Semibold" panose="020B0702040204020203" pitchFamily="34" charset="0"/>
            </a:endParaRPr>
          </a:p>
        </p:txBody>
      </p:sp>
      <p:pic>
        <p:nvPicPr>
          <p:cNvPr id="63" name="Picture 62"/>
          <p:cNvPicPr>
            <a:picLocks noChangeAspect="1"/>
          </p:cNvPicPr>
          <p:nvPr/>
        </p:nvPicPr>
        <p:blipFill>
          <a:blip r:embed="rId3"/>
          <a:stretch>
            <a:fillRect/>
          </a:stretch>
        </p:blipFill>
        <p:spPr>
          <a:xfrm>
            <a:off x="-752987" y="618764"/>
            <a:ext cx="2143955" cy="1857264"/>
          </a:xfrm>
          <a:prstGeom prst="rect">
            <a:avLst/>
          </a:prstGeom>
        </p:spPr>
      </p:pic>
      <p:pic>
        <p:nvPicPr>
          <p:cNvPr id="73" name="Picture 72"/>
          <p:cNvPicPr>
            <a:picLocks noChangeAspect="1"/>
          </p:cNvPicPr>
          <p:nvPr/>
        </p:nvPicPr>
        <p:blipFill>
          <a:blip r:embed="rId3"/>
          <a:stretch>
            <a:fillRect/>
          </a:stretch>
        </p:blipFill>
        <p:spPr>
          <a:xfrm>
            <a:off x="-752986" y="-1210036"/>
            <a:ext cx="2143955" cy="1857264"/>
          </a:xfrm>
          <a:prstGeom prst="rect">
            <a:avLst/>
          </a:prstGeom>
        </p:spPr>
      </p:pic>
      <p:pic>
        <p:nvPicPr>
          <p:cNvPr id="74" name="Picture 73"/>
          <p:cNvPicPr>
            <a:picLocks noChangeAspect="1"/>
          </p:cNvPicPr>
          <p:nvPr/>
        </p:nvPicPr>
        <p:blipFill>
          <a:blip r:embed="rId3"/>
          <a:stretch>
            <a:fillRect/>
          </a:stretch>
        </p:blipFill>
        <p:spPr>
          <a:xfrm>
            <a:off x="-746807" y="4320590"/>
            <a:ext cx="2143955" cy="1857264"/>
          </a:xfrm>
          <a:prstGeom prst="rect">
            <a:avLst/>
          </a:prstGeom>
        </p:spPr>
      </p:pic>
      <p:pic>
        <p:nvPicPr>
          <p:cNvPr id="75" name="Picture 74"/>
          <p:cNvPicPr>
            <a:picLocks noChangeAspect="1"/>
          </p:cNvPicPr>
          <p:nvPr/>
        </p:nvPicPr>
        <p:blipFill>
          <a:blip r:embed="rId3"/>
          <a:stretch>
            <a:fillRect/>
          </a:stretch>
        </p:blipFill>
        <p:spPr>
          <a:xfrm>
            <a:off x="-746807" y="2461971"/>
            <a:ext cx="2143955" cy="1866865"/>
          </a:xfrm>
          <a:prstGeom prst="rect">
            <a:avLst/>
          </a:prstGeom>
        </p:spPr>
      </p:pic>
      <p:sp>
        <p:nvSpPr>
          <p:cNvPr id="76" name="Rectangle 75"/>
          <p:cNvSpPr/>
          <p:nvPr/>
        </p:nvSpPr>
        <p:spPr bwMode="auto">
          <a:xfrm>
            <a:off x="-1" y="0"/>
            <a:ext cx="6583907" cy="6994525"/>
          </a:xfrm>
          <a:prstGeom prst="rect">
            <a:avLst/>
          </a:prstGeom>
          <a:gradFill flip="none" rotWithShape="1">
            <a:gsLst>
              <a:gs pos="0">
                <a:schemeClr val="bg2">
                  <a:alpha val="0"/>
                </a:schemeClr>
              </a:gs>
              <a:gs pos="100000">
                <a:schemeClr val="bg2"/>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77" name="Group 76"/>
          <p:cNvGrpSpPr/>
          <p:nvPr/>
        </p:nvGrpSpPr>
        <p:grpSpPr>
          <a:xfrm>
            <a:off x="2450758" y="2455881"/>
            <a:ext cx="2157064" cy="1865330"/>
            <a:chOff x="2450758" y="2455881"/>
            <a:chExt cx="2157064" cy="1865330"/>
          </a:xfrm>
        </p:grpSpPr>
        <p:pic>
          <p:nvPicPr>
            <p:cNvPr id="78" name="Picture 77"/>
            <p:cNvPicPr>
              <a:picLocks noChangeAspect="1"/>
            </p:cNvPicPr>
            <p:nvPr/>
          </p:nvPicPr>
          <p:blipFill>
            <a:blip r:embed="rId4"/>
            <a:stretch>
              <a:fillRect/>
            </a:stretch>
          </p:blipFill>
          <p:spPr>
            <a:xfrm>
              <a:off x="2450758" y="2455881"/>
              <a:ext cx="2157064" cy="1865330"/>
            </a:xfrm>
            <a:prstGeom prst="rect">
              <a:avLst/>
            </a:prstGeom>
          </p:spPr>
        </p:pic>
        <p:sp>
          <p:nvSpPr>
            <p:cNvPr id="79" name="Rectangle 78"/>
            <p:cNvSpPr/>
            <p:nvPr/>
          </p:nvSpPr>
          <p:spPr>
            <a:xfrm>
              <a:off x="2806867" y="3045748"/>
              <a:ext cx="1343766" cy="663502"/>
            </a:xfrm>
            <a:prstGeom prst="rect">
              <a:avLst/>
            </a:prstGeom>
          </p:spPr>
          <p:txBody>
            <a:bodyPr wrap="square">
              <a:spAutoFit/>
            </a:bodyPr>
            <a:lstStyle/>
            <a:p>
              <a:pPr lvl="0" algn="ctr" defTabSz="932372">
                <a:spcAft>
                  <a:spcPts val="1199"/>
                </a:spcAft>
                <a:defRPr/>
              </a:pPr>
              <a:r>
                <a:rPr lang="en-US" dirty="0">
                  <a:solidFill>
                    <a:srgbClr val="002050"/>
                  </a:solidFill>
                  <a:latin typeface="Segoe UI Semibold" panose="020B0702040204020203" pitchFamily="34" charset="0"/>
                  <a:cs typeface="Segoe UI Semibold" panose="020B0702040204020203" pitchFamily="34" charset="0"/>
                </a:rPr>
                <a:t>Enterprise proven</a:t>
              </a:r>
            </a:p>
          </p:txBody>
        </p:sp>
      </p:grpSp>
      <p:grpSp>
        <p:nvGrpSpPr>
          <p:cNvPr id="80" name="Group 79"/>
          <p:cNvGrpSpPr/>
          <p:nvPr/>
        </p:nvGrpSpPr>
        <p:grpSpPr>
          <a:xfrm>
            <a:off x="846989" y="3388791"/>
            <a:ext cx="2157064" cy="1865330"/>
            <a:chOff x="846989" y="3388791"/>
            <a:chExt cx="2157064" cy="1865330"/>
          </a:xfrm>
        </p:grpSpPr>
        <p:pic>
          <p:nvPicPr>
            <p:cNvPr id="81" name="Picture 80"/>
            <p:cNvPicPr>
              <a:picLocks noChangeAspect="1"/>
            </p:cNvPicPr>
            <p:nvPr/>
          </p:nvPicPr>
          <p:blipFill>
            <a:blip r:embed="rId4"/>
            <a:stretch>
              <a:fillRect/>
            </a:stretch>
          </p:blipFill>
          <p:spPr>
            <a:xfrm>
              <a:off x="846989" y="3388791"/>
              <a:ext cx="2157064" cy="1865330"/>
            </a:xfrm>
            <a:prstGeom prst="rect">
              <a:avLst/>
            </a:prstGeom>
          </p:spPr>
        </p:pic>
        <p:sp>
          <p:nvSpPr>
            <p:cNvPr id="82" name="Rectangle 81"/>
            <p:cNvSpPr/>
            <p:nvPr/>
          </p:nvSpPr>
          <p:spPr>
            <a:xfrm>
              <a:off x="1410016" y="4156018"/>
              <a:ext cx="896399"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Hybrid</a:t>
              </a:r>
            </a:p>
          </p:txBody>
        </p:sp>
      </p:grpSp>
      <p:grpSp>
        <p:nvGrpSpPr>
          <p:cNvPr id="83" name="Group 82"/>
          <p:cNvGrpSpPr/>
          <p:nvPr/>
        </p:nvGrpSpPr>
        <p:grpSpPr>
          <a:xfrm>
            <a:off x="840179" y="1547221"/>
            <a:ext cx="2157064" cy="1865330"/>
            <a:chOff x="840179" y="1547221"/>
            <a:chExt cx="2157064" cy="1865330"/>
          </a:xfrm>
        </p:grpSpPr>
        <p:pic>
          <p:nvPicPr>
            <p:cNvPr id="84" name="Picture 83"/>
            <p:cNvPicPr>
              <a:picLocks noChangeAspect="1"/>
            </p:cNvPicPr>
            <p:nvPr/>
          </p:nvPicPr>
          <p:blipFill>
            <a:blip r:embed="rId4"/>
            <a:stretch>
              <a:fillRect/>
            </a:stretch>
          </p:blipFill>
          <p:spPr>
            <a:xfrm>
              <a:off x="840179" y="1547221"/>
              <a:ext cx="2157064" cy="1865330"/>
            </a:xfrm>
            <a:prstGeom prst="rect">
              <a:avLst/>
            </a:prstGeom>
          </p:spPr>
        </p:pic>
        <p:sp>
          <p:nvSpPr>
            <p:cNvPr id="85" name="Rectangle 84"/>
            <p:cNvSpPr/>
            <p:nvPr/>
          </p:nvSpPr>
          <p:spPr>
            <a:xfrm>
              <a:off x="1202617" y="2309070"/>
              <a:ext cx="1425390"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Hyper-scale</a:t>
              </a:r>
            </a:p>
          </p:txBody>
        </p:sp>
      </p:grpSp>
      <p:pic>
        <p:nvPicPr>
          <p:cNvPr id="86" name="Picture 85"/>
          <p:cNvPicPr>
            <a:picLocks noChangeAspect="1"/>
          </p:cNvPicPr>
          <p:nvPr/>
        </p:nvPicPr>
        <p:blipFill>
          <a:blip r:embed="rId3"/>
          <a:stretch>
            <a:fillRect/>
          </a:stretch>
        </p:blipFill>
        <p:spPr>
          <a:xfrm>
            <a:off x="-748845" y="6154762"/>
            <a:ext cx="2143955" cy="1857264"/>
          </a:xfrm>
          <a:prstGeom prst="rect">
            <a:avLst/>
          </a:prstGeom>
        </p:spPr>
      </p:pic>
      <p:sp>
        <p:nvSpPr>
          <p:cNvPr id="40" name="TextBox 39"/>
          <p:cNvSpPr txBox="1"/>
          <p:nvPr/>
        </p:nvSpPr>
        <p:spPr>
          <a:xfrm>
            <a:off x="7285037" y="510294"/>
            <a:ext cx="4896580" cy="849463"/>
          </a:xfrm>
          <a:prstGeom prst="rect">
            <a:avLst/>
          </a:prstGeom>
          <a:noFill/>
        </p:spPr>
        <p:txBody>
          <a:bodyPr wrap="square" lIns="182880" tIns="146304" rIns="182880" bIns="146304" rtlCol="0">
            <a:spAutoFit/>
          </a:bodyPr>
          <a:lstStyle/>
          <a:p>
            <a:pPr marL="0" marR="0" lvl="0" indent="0" algn="l" defTabSz="932372" rtl="0" eaLnBrk="0" fontAlgn="base" latinLnBrk="0" hangingPunct="0">
              <a:lnSpc>
                <a:spcPct val="90000"/>
              </a:lnSpc>
              <a:spcBef>
                <a:spcPct val="0"/>
              </a:spcBef>
              <a:spcAft>
                <a:spcPts val="600"/>
              </a:spcAft>
              <a:buClrTx/>
              <a:buSzTx/>
              <a:buFontTx/>
              <a:buNone/>
              <a:tabLst/>
              <a:defRPr/>
            </a:pPr>
            <a:r>
              <a:rPr kumimoji="0" lang="en-US" sz="4000" b="0" i="0" u="none" strike="noStrike" kern="1200" cap="none" spc="0" normalizeH="0" baseline="0" noProof="0" dirty="0">
                <a:ln>
                  <a:noFill/>
                </a:ln>
                <a:solidFill>
                  <a:schemeClr val="bg2"/>
                </a:solidFill>
                <a:effectLst/>
                <a:uLnTx/>
                <a:uFillTx/>
                <a:latin typeface="Segoe UI Light"/>
                <a:ea typeface="MS PGothic" panose="020B0600070205080204" pitchFamily="34" charset="-128"/>
                <a:cs typeface="+mn-cs"/>
              </a:rPr>
              <a:t>Open + Flexible</a:t>
            </a:r>
          </a:p>
        </p:txBody>
      </p:sp>
      <p:pic>
        <p:nvPicPr>
          <p:cNvPr id="60" name="Picture 59"/>
          <p:cNvPicPr>
            <a:picLocks noChangeAspect="1"/>
          </p:cNvPicPr>
          <p:nvPr/>
        </p:nvPicPr>
        <p:blipFill>
          <a:blip r:embed="rId5"/>
          <a:stretch>
            <a:fillRect/>
          </a:stretch>
        </p:blipFill>
        <p:spPr>
          <a:xfrm>
            <a:off x="4057863" y="1531762"/>
            <a:ext cx="2153345" cy="1862114"/>
          </a:xfrm>
          <a:prstGeom prst="rect">
            <a:avLst/>
          </a:prstGeom>
        </p:spPr>
      </p:pic>
      <p:sp>
        <p:nvSpPr>
          <p:cNvPr id="61" name="Rectangle 60"/>
          <p:cNvSpPr/>
          <p:nvPr/>
        </p:nvSpPr>
        <p:spPr>
          <a:xfrm>
            <a:off x="4583269" y="2182223"/>
            <a:ext cx="1050288" cy="590931"/>
          </a:xfrm>
          <a:prstGeom prst="rect">
            <a:avLst/>
          </a:prstGeom>
        </p:spPr>
        <p:txBody>
          <a:bodyPr wrap="none">
            <a:spAutoFit/>
          </a:bodyPr>
          <a:lstStyle/>
          <a:p>
            <a:pPr lvl="0" algn="ctr" defTabSz="932103">
              <a:lnSpc>
                <a:spcPct val="90000"/>
              </a:lnSpc>
              <a:defRPr/>
            </a:pPr>
            <a:r>
              <a:rPr lang="en-US" dirty="0">
                <a:latin typeface="Segoe UI Semibold" panose="020B0702040204020203" pitchFamily="34" charset="0"/>
                <a:cs typeface="Segoe UI Semibold" panose="020B0702040204020203" pitchFamily="34" charset="0"/>
              </a:rPr>
              <a:t>Open &amp; </a:t>
            </a:r>
            <a:br>
              <a:rPr lang="en-US" dirty="0">
                <a:latin typeface="Segoe UI Semibold" panose="020B0702040204020203" pitchFamily="34" charset="0"/>
                <a:cs typeface="Segoe UI Semibold" panose="020B0702040204020203" pitchFamily="34" charset="0"/>
              </a:rPr>
            </a:br>
            <a:r>
              <a:rPr lang="en-US" dirty="0">
                <a:latin typeface="Segoe UI Semibold" panose="020B0702040204020203" pitchFamily="34" charset="0"/>
                <a:cs typeface="Segoe UI Semibold" panose="020B0702040204020203" pitchFamily="34" charset="0"/>
              </a:rPr>
              <a:t>flexible</a:t>
            </a:r>
          </a:p>
        </p:txBody>
      </p:sp>
      <p:grpSp>
        <p:nvGrpSpPr>
          <p:cNvPr id="10" name="Group 9"/>
          <p:cNvGrpSpPr/>
          <p:nvPr/>
        </p:nvGrpSpPr>
        <p:grpSpPr>
          <a:xfrm>
            <a:off x="7606541" y="4524718"/>
            <a:ext cx="4442220" cy="555775"/>
            <a:chOff x="7606541" y="4806303"/>
            <a:chExt cx="4442220" cy="555775"/>
          </a:xfrm>
        </p:grpSpPr>
        <p:pic>
          <p:nvPicPr>
            <p:cNvPr id="36" name="Picture 35"/>
            <p:cNvPicPr>
              <a:picLocks noChangeAspect="1"/>
            </p:cNvPicPr>
            <p:nvPr/>
          </p:nvPicPr>
          <p:blipFill>
            <a:blip r:embed="rId6">
              <a:clrChange>
                <a:clrFrom>
                  <a:srgbClr val="F9F9F9"/>
                </a:clrFrom>
                <a:clrTo>
                  <a:srgbClr val="F9F9F9">
                    <a:alpha val="0"/>
                  </a:srgbClr>
                </a:clrTo>
              </a:clrChange>
            </a:blip>
            <a:stretch>
              <a:fillRect/>
            </a:stretch>
          </p:blipFill>
          <p:spPr>
            <a:xfrm>
              <a:off x="10982541" y="4806303"/>
              <a:ext cx="1066220" cy="520993"/>
            </a:xfrm>
            <a:prstGeom prst="rect">
              <a:avLst/>
            </a:prstGeom>
          </p:spPr>
        </p:pic>
        <p:pic>
          <p:nvPicPr>
            <p:cNvPr id="37" name="Picture 36"/>
            <p:cNvPicPr>
              <a:picLocks noChangeAspect="1"/>
            </p:cNvPicPr>
            <p:nvPr/>
          </p:nvPicPr>
          <p:blipFill>
            <a:blip r:embed="rId7">
              <a:clrChange>
                <a:clrFrom>
                  <a:srgbClr val="F9F9F9"/>
                </a:clrFrom>
                <a:clrTo>
                  <a:srgbClr val="F9F9F9">
                    <a:alpha val="0"/>
                  </a:srgbClr>
                </a:clrTo>
              </a:clrChange>
            </a:blip>
            <a:stretch>
              <a:fillRect/>
            </a:stretch>
          </p:blipFill>
          <p:spPr>
            <a:xfrm>
              <a:off x="8519928" y="4995788"/>
              <a:ext cx="1042561" cy="320241"/>
            </a:xfrm>
            <a:prstGeom prst="rect">
              <a:avLst/>
            </a:prstGeom>
          </p:spPr>
        </p:pic>
        <p:pic>
          <p:nvPicPr>
            <p:cNvPr id="38" name="Picture 2" descr="https://encrypted-tbn1.gstatic.com/images?q=tbn:ANd9GcSU4_TkMLpE3Fd8IzUzpdhHuyuUHMZj1NQSvjo-kBjZLpJnpc_Ux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713713" y="5066799"/>
              <a:ext cx="1155115" cy="265884"/>
            </a:xfrm>
            <a:prstGeom prst="rect">
              <a:avLst/>
            </a:prstGeom>
            <a:extLst>
              <a:ext uri="{909E8E84-426E-40DD-AFC4-6F175D3DCCD1}">
                <a14:hiddenFill xmlns:a14="http://schemas.microsoft.com/office/drawing/2010/main">
                  <a:solidFill>
                    <a:srgbClr val="FFFFFF"/>
                  </a:solidFill>
                </a14:hiddenFill>
              </a:ext>
            </a:extLst>
          </p:spPr>
        </p:pic>
        <p:pic>
          <p:nvPicPr>
            <p:cNvPr id="47" name="Picture 46"/>
            <p:cNvPicPr>
              <a:picLocks noChangeAspect="1"/>
            </p:cNvPicPr>
            <p:nvPr/>
          </p:nvPicPr>
          <p:blipFill>
            <a:blip r:embed="rId9"/>
            <a:stretch>
              <a:fillRect/>
            </a:stretch>
          </p:blipFill>
          <p:spPr>
            <a:xfrm>
              <a:off x="7606541" y="5001182"/>
              <a:ext cx="789080" cy="360896"/>
            </a:xfrm>
            <a:prstGeom prst="rect">
              <a:avLst/>
            </a:prstGeom>
          </p:spPr>
        </p:pic>
      </p:grpSp>
      <p:grpSp>
        <p:nvGrpSpPr>
          <p:cNvPr id="8" name="Group 7"/>
          <p:cNvGrpSpPr/>
          <p:nvPr/>
        </p:nvGrpSpPr>
        <p:grpSpPr>
          <a:xfrm>
            <a:off x="7564871" y="2583036"/>
            <a:ext cx="4400717" cy="702462"/>
            <a:chOff x="7564871" y="2864621"/>
            <a:chExt cx="4400717" cy="702462"/>
          </a:xfrm>
        </p:grpSpPr>
        <p:pic>
          <p:nvPicPr>
            <p:cNvPr id="28" name="Picture 10" descr="https://encrypted-tbn3.gstatic.com/images?q=tbn:ANd9GcQgAB8I4GUYPGAuHqEufTpFML_JWZior9mwUJP3P5Tro4I_bcL5"/>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988980" y="2940755"/>
              <a:ext cx="545414" cy="524379"/>
            </a:xfrm>
            <a:prstGeom prst="rect">
              <a:avLst/>
            </a:prstGeom>
            <a:extLst>
              <a:ext uri="{909E8E84-426E-40DD-AFC4-6F175D3DCCD1}">
                <a14:hiddenFill xmlns:a14="http://schemas.microsoft.com/office/drawing/2010/main">
                  <a:solidFill>
                    <a:srgbClr val="FFFFFF"/>
                  </a:solidFill>
                </a14:hiddenFill>
              </a:ext>
            </a:extLst>
          </p:spPr>
        </p:pic>
        <p:pic>
          <p:nvPicPr>
            <p:cNvPr id="29" name="Picture 28"/>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649755" y="2936117"/>
              <a:ext cx="748307" cy="533655"/>
            </a:xfrm>
            <a:prstGeom prst="rect">
              <a:avLst/>
            </a:prstGeom>
          </p:spPr>
        </p:pic>
        <p:grpSp>
          <p:nvGrpSpPr>
            <p:cNvPr id="30" name="Group 29"/>
            <p:cNvGrpSpPr/>
            <p:nvPr/>
          </p:nvGrpSpPr>
          <p:grpSpPr>
            <a:xfrm>
              <a:off x="10621438" y="2918449"/>
              <a:ext cx="497036" cy="568990"/>
              <a:chOff x="11227523" y="2315027"/>
              <a:chExt cx="565700" cy="647594"/>
            </a:xfrm>
          </p:grpSpPr>
          <p:pic>
            <p:nvPicPr>
              <p:cNvPr id="31" name="Picture 30"/>
              <p:cNvPicPr>
                <a:picLocks noChangeAspect="1"/>
              </p:cNvPicPr>
              <p:nvPr/>
            </p:nvPicPr>
            <p:blipFill rotWithShape="1">
              <a:blip r:embed="rId12">
                <a:extLst>
                  <a:ext uri="{28A0092B-C50C-407E-A947-70E740481C1C}">
                    <a14:useLocalDpi xmlns:a14="http://schemas.microsoft.com/office/drawing/2010/main" val="0"/>
                  </a:ext>
                </a:extLst>
              </a:blip>
              <a:srcRect/>
              <a:stretch/>
            </p:blipFill>
            <p:spPr>
              <a:xfrm>
                <a:off x="11227523" y="2315027"/>
                <a:ext cx="563134" cy="485323"/>
              </a:xfrm>
              <a:prstGeom prst="rect">
                <a:avLst/>
              </a:prstGeom>
            </p:spPr>
          </p:pic>
          <p:pic>
            <p:nvPicPr>
              <p:cNvPr id="32" name="Picture 31"/>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1230089" y="2784475"/>
                <a:ext cx="563134" cy="178146"/>
              </a:xfrm>
              <a:prstGeom prst="rect">
                <a:avLst/>
              </a:prstGeom>
            </p:spPr>
          </p:pic>
        </p:grpSp>
        <p:pic>
          <p:nvPicPr>
            <p:cNvPr id="48" name="Picture 4" descr="https://tool.microsoftsca.com/Content/assets/clients/928527.png"/>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7564871" y="2886149"/>
              <a:ext cx="1267182" cy="633591"/>
            </a:xfrm>
            <a:prstGeom prst="rect">
              <a:avLst/>
            </a:prstGeom>
            <a:extLst>
              <a:ext uri="{909E8E84-426E-40DD-AFC4-6F175D3DCCD1}">
                <a14:hiddenFill xmlns:a14="http://schemas.microsoft.com/office/drawing/2010/main">
                  <a:solidFill>
                    <a:srgbClr val="FFFFFF"/>
                  </a:solidFill>
                </a14:hiddenFill>
              </a:ext>
            </a:extLst>
          </p:spPr>
        </p:pic>
        <p:pic>
          <p:nvPicPr>
            <p:cNvPr id="49" name="Picture 2" descr="http://blog.cloudfoundry.com/wp-content/static/cfcom/assets/images/logocf300square.jpg"/>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1263126" y="2864621"/>
              <a:ext cx="702462" cy="702462"/>
            </a:xfrm>
            <a:prstGeom prst="rect">
              <a:avLst/>
            </a:prstGeom>
            <a:extLst>
              <a:ext uri="{909E8E84-426E-40DD-AFC4-6F175D3DCCD1}">
                <a14:hiddenFill xmlns:a14="http://schemas.microsoft.com/office/drawing/2010/main">
                  <a:solidFill>
                    <a:srgbClr val="FFFFFF"/>
                  </a:solidFill>
                </a14:hiddenFill>
              </a:ext>
            </a:extLst>
          </p:spPr>
        </p:pic>
      </p:grpSp>
      <p:grpSp>
        <p:nvGrpSpPr>
          <p:cNvPr id="7" name="Group 6"/>
          <p:cNvGrpSpPr/>
          <p:nvPr/>
        </p:nvGrpSpPr>
        <p:grpSpPr>
          <a:xfrm>
            <a:off x="7586351" y="1555349"/>
            <a:ext cx="4212180" cy="633863"/>
            <a:chOff x="7586351" y="1836934"/>
            <a:chExt cx="4212180" cy="633863"/>
          </a:xfrm>
        </p:grpSpPr>
        <p:pic>
          <p:nvPicPr>
            <p:cNvPr id="33" name="Picture 32"/>
            <p:cNvPicPr>
              <a:picLocks noChangeAspect="1"/>
            </p:cNvPicPr>
            <p:nvPr/>
          </p:nvPicPr>
          <p:blipFill>
            <a:blip r:embed="rId16"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7586351" y="1897746"/>
              <a:ext cx="1134759" cy="529887"/>
            </a:xfrm>
            <a:prstGeom prst="rect">
              <a:avLst/>
            </a:prstGeom>
          </p:spPr>
        </p:pic>
        <p:pic>
          <p:nvPicPr>
            <p:cNvPr id="34" name="Picture 33"/>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9100216" y="1894207"/>
              <a:ext cx="543368" cy="533946"/>
            </a:xfrm>
            <a:prstGeom prst="rect">
              <a:avLst/>
            </a:prstGeom>
          </p:spPr>
        </p:pic>
        <p:pic>
          <p:nvPicPr>
            <p:cNvPr id="35" name="Picture 34"/>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10012212" y="1836934"/>
              <a:ext cx="794816" cy="628397"/>
            </a:xfrm>
            <a:prstGeom prst="rect">
              <a:avLst/>
            </a:prstGeom>
          </p:spPr>
        </p:pic>
        <p:pic>
          <p:nvPicPr>
            <p:cNvPr id="50" name="Picture 49"/>
            <p:cNvPicPr>
              <a:picLocks noChangeAspect="1"/>
            </p:cNvPicPr>
            <p:nvPr/>
          </p:nvPicPr>
          <p:blipFill>
            <a:blip r:embed="rId19"/>
            <a:stretch>
              <a:fillRect/>
            </a:stretch>
          </p:blipFill>
          <p:spPr>
            <a:xfrm>
              <a:off x="11175677" y="1839638"/>
              <a:ext cx="622854" cy="631159"/>
            </a:xfrm>
            <a:prstGeom prst="rect">
              <a:avLst/>
            </a:prstGeom>
            <a:solidFill>
              <a:schemeClr val="tx1">
                <a:lumMod val="75000"/>
              </a:schemeClr>
            </a:solidFill>
          </p:spPr>
        </p:pic>
      </p:grpSp>
      <p:grpSp>
        <p:nvGrpSpPr>
          <p:cNvPr id="9" name="Group 8"/>
          <p:cNvGrpSpPr/>
          <p:nvPr/>
        </p:nvGrpSpPr>
        <p:grpSpPr>
          <a:xfrm>
            <a:off x="7604627" y="3511525"/>
            <a:ext cx="4088197" cy="599719"/>
            <a:chOff x="7604627" y="3793110"/>
            <a:chExt cx="4088197" cy="599719"/>
          </a:xfrm>
        </p:grpSpPr>
        <p:pic>
          <p:nvPicPr>
            <p:cNvPr id="42" name="Picture 4" descr="http://www.jbase.com/new/products/images/java.png"/>
            <p:cNvPicPr>
              <a:picLocks noChangeAspect="1" noChangeArrowheads="1"/>
            </p:cNvPicPr>
            <p:nvPr/>
          </p:nvPicPr>
          <p:blipFill>
            <a:blip r:embed="rId20" cstate="print">
              <a:extLst/>
            </a:blip>
            <a:srcRect/>
            <a:stretch>
              <a:fillRect/>
            </a:stretch>
          </p:blipFill>
          <p:spPr bwMode="auto">
            <a:xfrm>
              <a:off x="9849053" y="3793110"/>
              <a:ext cx="286463" cy="564261"/>
            </a:xfrm>
            <a:prstGeom prst="rect">
              <a:avLst/>
            </a:prstGeom>
          </p:spPr>
        </p:pic>
        <p:pic>
          <p:nvPicPr>
            <p:cNvPr id="43" name="Picture 42" descr="PHP.png"/>
            <p:cNvPicPr>
              <a:picLocks noChangeAspect="1"/>
            </p:cNvPicPr>
            <p:nvPr/>
          </p:nvPicPr>
          <p:blipFill>
            <a:blip r:embed="rId21" cstate="print">
              <a:extLst/>
            </a:blip>
            <a:stretch>
              <a:fillRect/>
            </a:stretch>
          </p:blipFill>
          <p:spPr>
            <a:xfrm>
              <a:off x="10398062" y="3994512"/>
              <a:ext cx="651233" cy="361584"/>
            </a:xfrm>
            <a:prstGeom prst="rect">
              <a:avLst/>
            </a:prstGeom>
          </p:spPr>
        </p:pic>
        <p:pic>
          <p:nvPicPr>
            <p:cNvPr id="44" name="Picture 43"/>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7604627" y="4065745"/>
              <a:ext cx="785147" cy="219118"/>
            </a:xfrm>
            <a:prstGeom prst="rect">
              <a:avLst/>
            </a:prstGeom>
          </p:spPr>
        </p:pic>
        <p:pic>
          <p:nvPicPr>
            <p:cNvPr id="46" name="Picture 45"/>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11263126" y="3876343"/>
              <a:ext cx="429698" cy="493243"/>
            </a:xfrm>
            <a:prstGeom prst="rect">
              <a:avLst/>
            </a:prstGeom>
          </p:spPr>
        </p:pic>
        <p:pic>
          <p:nvPicPr>
            <p:cNvPr id="54" name="Picture 53"/>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8538732" y="4017631"/>
              <a:ext cx="1111023" cy="375198"/>
            </a:xfrm>
            <a:prstGeom prst="rect">
              <a:avLst/>
            </a:prstGeom>
          </p:spPr>
        </p:pic>
      </p:grpSp>
      <p:grpSp>
        <p:nvGrpSpPr>
          <p:cNvPr id="3" name="Group 2"/>
          <p:cNvGrpSpPr/>
          <p:nvPr/>
        </p:nvGrpSpPr>
        <p:grpSpPr>
          <a:xfrm>
            <a:off x="7544249" y="1392809"/>
            <a:ext cx="4462222" cy="3926567"/>
            <a:chOff x="7544249" y="1674394"/>
            <a:chExt cx="4462222" cy="3926567"/>
          </a:xfrm>
        </p:grpSpPr>
        <p:cxnSp>
          <p:nvCxnSpPr>
            <p:cNvPr id="56" name="Straight Connector 55"/>
            <p:cNvCxnSpPr/>
            <p:nvPr/>
          </p:nvCxnSpPr>
          <p:spPr>
            <a:xfrm>
              <a:off x="7544249" y="1674394"/>
              <a:ext cx="4462222"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7544249" y="2656036"/>
              <a:ext cx="4462222"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7544249" y="3637678"/>
              <a:ext cx="4462222"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7544249" y="5600961"/>
              <a:ext cx="4462222"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7544249" y="4619320"/>
              <a:ext cx="4462222"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7454796" y="1401018"/>
            <a:ext cx="2924850" cy="4202840"/>
            <a:chOff x="7454796" y="1682603"/>
            <a:chExt cx="2924850" cy="4202840"/>
          </a:xfrm>
        </p:grpSpPr>
        <p:sp>
          <p:nvSpPr>
            <p:cNvPr id="64" name="TextBox 63"/>
            <p:cNvSpPr txBox="1"/>
            <p:nvPr/>
          </p:nvSpPr>
          <p:spPr>
            <a:xfrm>
              <a:off x="7454796" y="2662482"/>
              <a:ext cx="1599116" cy="261610"/>
            </a:xfrm>
            <a:prstGeom prst="rect">
              <a:avLst/>
            </a:prstGeom>
            <a:noFill/>
          </p:spPr>
          <p:txBody>
            <a:bodyPr wrap="square" rtlCol="0">
              <a:spAutoFit/>
            </a:bodyPr>
            <a:lstStyle/>
            <a:p>
              <a:pPr defTabSz="931961">
                <a:defRPr/>
              </a:pPr>
              <a:r>
                <a:rPr lang="en-US" sz="1100" dirty="0">
                  <a:solidFill>
                    <a:srgbClr val="505050"/>
                  </a:solidFill>
                  <a:latin typeface="Segoe UI Semibold" panose="020B0702040204020203" pitchFamily="34" charset="0"/>
                  <a:cs typeface="Segoe UI Semibold" panose="020B0702040204020203" pitchFamily="34" charset="0"/>
                </a:rPr>
                <a:t>Applications</a:t>
              </a:r>
            </a:p>
          </p:txBody>
        </p:sp>
        <p:sp>
          <p:nvSpPr>
            <p:cNvPr id="65" name="TextBox 64"/>
            <p:cNvSpPr txBox="1"/>
            <p:nvPr/>
          </p:nvSpPr>
          <p:spPr>
            <a:xfrm>
              <a:off x="7454796" y="5623833"/>
              <a:ext cx="1282827" cy="261610"/>
            </a:xfrm>
            <a:prstGeom prst="rect">
              <a:avLst/>
            </a:prstGeom>
            <a:noFill/>
          </p:spPr>
          <p:txBody>
            <a:bodyPr wrap="square" rtlCol="0">
              <a:spAutoFit/>
            </a:bodyPr>
            <a:lstStyle/>
            <a:p>
              <a:pPr defTabSz="931961">
                <a:defRPr/>
              </a:pPr>
              <a:r>
                <a:rPr lang="en-US" sz="1100" dirty="0">
                  <a:solidFill>
                    <a:srgbClr val="505050"/>
                  </a:solidFill>
                  <a:latin typeface="Segoe UI Semibold" panose="020B0702040204020203" pitchFamily="34" charset="0"/>
                  <a:cs typeface="Segoe UI Semibold" panose="020B0702040204020203" pitchFamily="34" charset="0"/>
                </a:rPr>
                <a:t>Infrastructure</a:t>
              </a:r>
            </a:p>
          </p:txBody>
        </p:sp>
        <p:sp>
          <p:nvSpPr>
            <p:cNvPr id="66" name="TextBox 65"/>
            <p:cNvSpPr txBox="1"/>
            <p:nvPr/>
          </p:nvSpPr>
          <p:spPr>
            <a:xfrm>
              <a:off x="7454796" y="1682603"/>
              <a:ext cx="1330570" cy="261610"/>
            </a:xfrm>
            <a:prstGeom prst="rect">
              <a:avLst/>
            </a:prstGeom>
            <a:noFill/>
          </p:spPr>
          <p:txBody>
            <a:bodyPr wrap="square" rtlCol="0">
              <a:spAutoFit/>
            </a:bodyPr>
            <a:lstStyle/>
            <a:p>
              <a:pPr defTabSz="931961">
                <a:defRPr/>
              </a:pPr>
              <a:r>
                <a:rPr lang="en-US" sz="1100" dirty="0">
                  <a:solidFill>
                    <a:srgbClr val="505050"/>
                  </a:solidFill>
                  <a:latin typeface="Segoe UI Semibold" panose="020B0702040204020203" pitchFamily="34" charset="0"/>
                  <a:cs typeface="Segoe UI Semibold" panose="020B0702040204020203" pitchFamily="34" charset="0"/>
                </a:rPr>
                <a:t>Management</a:t>
              </a:r>
            </a:p>
          </p:txBody>
        </p:sp>
        <p:sp>
          <p:nvSpPr>
            <p:cNvPr id="67" name="TextBox 66"/>
            <p:cNvSpPr txBox="1"/>
            <p:nvPr/>
          </p:nvSpPr>
          <p:spPr>
            <a:xfrm>
              <a:off x="7454796" y="4646098"/>
              <a:ext cx="2924850" cy="261610"/>
            </a:xfrm>
            <a:prstGeom prst="rect">
              <a:avLst/>
            </a:prstGeom>
            <a:noFill/>
          </p:spPr>
          <p:txBody>
            <a:bodyPr wrap="square" rtlCol="0">
              <a:spAutoFit/>
            </a:bodyPr>
            <a:lstStyle/>
            <a:p>
              <a:pPr defTabSz="931961">
                <a:defRPr/>
              </a:pPr>
              <a:r>
                <a:rPr lang="en-US" sz="1100" dirty="0">
                  <a:solidFill>
                    <a:srgbClr val="505050"/>
                  </a:solidFill>
                  <a:latin typeface="Segoe UI Semibold" panose="020B0702040204020203" pitchFamily="34" charset="0"/>
                  <a:cs typeface="Segoe UI Semibold" panose="020B0702040204020203" pitchFamily="34" charset="0"/>
                </a:rPr>
                <a:t>Databases &amp; Middleware</a:t>
              </a:r>
            </a:p>
          </p:txBody>
        </p:sp>
        <p:sp>
          <p:nvSpPr>
            <p:cNvPr id="68" name="TextBox 67"/>
            <p:cNvSpPr txBox="1"/>
            <p:nvPr/>
          </p:nvSpPr>
          <p:spPr>
            <a:xfrm>
              <a:off x="7454796" y="3648040"/>
              <a:ext cx="1599116" cy="261610"/>
            </a:xfrm>
            <a:prstGeom prst="rect">
              <a:avLst/>
            </a:prstGeom>
            <a:noFill/>
          </p:spPr>
          <p:txBody>
            <a:bodyPr wrap="square" rtlCol="0">
              <a:spAutoFit/>
            </a:bodyPr>
            <a:lstStyle/>
            <a:p>
              <a:pPr defTabSz="931961">
                <a:defRPr/>
              </a:pPr>
              <a:r>
                <a:rPr lang="en-US" sz="1100" dirty="0">
                  <a:solidFill>
                    <a:srgbClr val="505050"/>
                  </a:solidFill>
                  <a:latin typeface="Segoe UI Semibold" panose="020B0702040204020203" pitchFamily="34" charset="0"/>
                  <a:cs typeface="Segoe UI Semibold" panose="020B0702040204020203" pitchFamily="34" charset="0"/>
                </a:rPr>
                <a:t>App Frameworks</a:t>
              </a:r>
            </a:p>
          </p:txBody>
        </p:sp>
      </p:grpSp>
      <p:grpSp>
        <p:nvGrpSpPr>
          <p:cNvPr id="5" name="Group 4"/>
          <p:cNvGrpSpPr/>
          <p:nvPr/>
        </p:nvGrpSpPr>
        <p:grpSpPr>
          <a:xfrm>
            <a:off x="7634144" y="5535535"/>
            <a:ext cx="4446978" cy="933549"/>
            <a:chOff x="7634144" y="5817120"/>
            <a:chExt cx="4446978" cy="933549"/>
          </a:xfrm>
        </p:grpSpPr>
        <p:pic>
          <p:nvPicPr>
            <p:cNvPr id="52" name="Picture 51"/>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10121622" y="5817120"/>
              <a:ext cx="1959500" cy="665537"/>
            </a:xfrm>
            <a:prstGeom prst="rect">
              <a:avLst/>
            </a:prstGeom>
          </p:spPr>
        </p:pic>
        <p:grpSp>
          <p:nvGrpSpPr>
            <p:cNvPr id="2" name="Group 1"/>
            <p:cNvGrpSpPr/>
            <p:nvPr/>
          </p:nvGrpSpPr>
          <p:grpSpPr>
            <a:xfrm>
              <a:off x="9143365" y="5868346"/>
              <a:ext cx="1035987" cy="882323"/>
              <a:chOff x="8932263" y="5481436"/>
              <a:chExt cx="1035987" cy="882323"/>
            </a:xfrm>
          </p:grpSpPr>
          <p:sp>
            <p:nvSpPr>
              <p:cNvPr id="51" name="Freeform 6"/>
              <p:cNvSpPr>
                <a:spLocks noEditPoints="1"/>
              </p:cNvSpPr>
              <p:nvPr/>
            </p:nvSpPr>
            <p:spPr bwMode="auto">
              <a:xfrm>
                <a:off x="9127727" y="5481436"/>
                <a:ext cx="463384" cy="488974"/>
              </a:xfrm>
              <a:custGeom>
                <a:avLst/>
                <a:gdLst>
                  <a:gd name="T0" fmla="*/ 88 w 1374"/>
                  <a:gd name="T1" fmla="*/ 1258 h 1620"/>
                  <a:gd name="T2" fmla="*/ 40 w 1374"/>
                  <a:gd name="T3" fmla="*/ 1324 h 1620"/>
                  <a:gd name="T4" fmla="*/ 42 w 1374"/>
                  <a:gd name="T5" fmla="*/ 1484 h 1620"/>
                  <a:gd name="T6" fmla="*/ 386 w 1374"/>
                  <a:gd name="T7" fmla="*/ 1572 h 1620"/>
                  <a:gd name="T8" fmla="*/ 494 w 1374"/>
                  <a:gd name="T9" fmla="*/ 1488 h 1620"/>
                  <a:gd name="T10" fmla="*/ 266 w 1374"/>
                  <a:gd name="T11" fmla="*/ 1124 h 1620"/>
                  <a:gd name="T12" fmla="*/ 190 w 1374"/>
                  <a:gd name="T13" fmla="*/ 1036 h 1620"/>
                  <a:gd name="T14" fmla="*/ 364 w 1374"/>
                  <a:gd name="T15" fmla="*/ 682 h 1620"/>
                  <a:gd name="T16" fmla="*/ 452 w 1374"/>
                  <a:gd name="T17" fmla="*/ 438 h 1620"/>
                  <a:gd name="T18" fmla="*/ 478 w 1374"/>
                  <a:gd name="T19" fmla="*/ 92 h 1620"/>
                  <a:gd name="T20" fmla="*/ 656 w 1374"/>
                  <a:gd name="T21" fmla="*/ 0 h 1620"/>
                  <a:gd name="T22" fmla="*/ 922 w 1374"/>
                  <a:gd name="T23" fmla="*/ 168 h 1620"/>
                  <a:gd name="T24" fmla="*/ 978 w 1374"/>
                  <a:gd name="T25" fmla="*/ 502 h 1620"/>
                  <a:gd name="T26" fmla="*/ 1140 w 1374"/>
                  <a:gd name="T27" fmla="*/ 750 h 1620"/>
                  <a:gd name="T28" fmla="*/ 1224 w 1374"/>
                  <a:gd name="T29" fmla="*/ 1120 h 1620"/>
                  <a:gd name="T30" fmla="*/ 1078 w 1374"/>
                  <a:gd name="T31" fmla="*/ 1242 h 1620"/>
                  <a:gd name="T32" fmla="*/ 988 w 1374"/>
                  <a:gd name="T33" fmla="*/ 1172 h 1620"/>
                  <a:gd name="T34" fmla="*/ 932 w 1374"/>
                  <a:gd name="T35" fmla="*/ 1222 h 1620"/>
                  <a:gd name="T36" fmla="*/ 952 w 1374"/>
                  <a:gd name="T37" fmla="*/ 1542 h 1620"/>
                  <a:gd name="T38" fmla="*/ 1068 w 1374"/>
                  <a:gd name="T39" fmla="*/ 1560 h 1620"/>
                  <a:gd name="T40" fmla="*/ 1292 w 1374"/>
                  <a:gd name="T41" fmla="*/ 1434 h 1620"/>
                  <a:gd name="T42" fmla="*/ 1236 w 1374"/>
                  <a:gd name="T43" fmla="*/ 1276 h 1620"/>
                  <a:gd name="T44" fmla="*/ 1326 w 1374"/>
                  <a:gd name="T45" fmla="*/ 1330 h 1620"/>
                  <a:gd name="T46" fmla="*/ 1330 w 1374"/>
                  <a:gd name="T47" fmla="*/ 1438 h 1620"/>
                  <a:gd name="T48" fmla="*/ 1048 w 1374"/>
                  <a:gd name="T49" fmla="*/ 1614 h 1620"/>
                  <a:gd name="T50" fmla="*/ 900 w 1374"/>
                  <a:gd name="T51" fmla="*/ 1570 h 1620"/>
                  <a:gd name="T52" fmla="*/ 578 w 1374"/>
                  <a:gd name="T53" fmla="*/ 1546 h 1620"/>
                  <a:gd name="T54" fmla="*/ 356 w 1374"/>
                  <a:gd name="T55" fmla="*/ 1606 h 1620"/>
                  <a:gd name="T56" fmla="*/ 0 w 1374"/>
                  <a:gd name="T57" fmla="*/ 1464 h 1620"/>
                  <a:gd name="T58" fmla="*/ 14 w 1374"/>
                  <a:gd name="T59" fmla="*/ 1256 h 1620"/>
                  <a:gd name="T60" fmla="*/ 166 w 1374"/>
                  <a:gd name="T61" fmla="*/ 1186 h 1620"/>
                  <a:gd name="T62" fmla="*/ 438 w 1374"/>
                  <a:gd name="T63" fmla="*/ 716 h 1620"/>
                  <a:gd name="T64" fmla="*/ 358 w 1374"/>
                  <a:gd name="T65" fmla="*/ 934 h 1620"/>
                  <a:gd name="T66" fmla="*/ 288 w 1374"/>
                  <a:gd name="T67" fmla="*/ 1036 h 1620"/>
                  <a:gd name="T68" fmla="*/ 326 w 1374"/>
                  <a:gd name="T69" fmla="*/ 1124 h 1620"/>
                  <a:gd name="T70" fmla="*/ 520 w 1374"/>
                  <a:gd name="T71" fmla="*/ 1354 h 1620"/>
                  <a:gd name="T72" fmla="*/ 524 w 1374"/>
                  <a:gd name="T73" fmla="*/ 1412 h 1620"/>
                  <a:gd name="T74" fmla="*/ 790 w 1374"/>
                  <a:gd name="T75" fmla="*/ 1418 h 1620"/>
                  <a:gd name="T76" fmla="*/ 892 w 1374"/>
                  <a:gd name="T77" fmla="*/ 1424 h 1620"/>
                  <a:gd name="T78" fmla="*/ 914 w 1374"/>
                  <a:gd name="T79" fmla="*/ 1402 h 1620"/>
                  <a:gd name="T80" fmla="*/ 948 w 1374"/>
                  <a:gd name="T81" fmla="*/ 1130 h 1620"/>
                  <a:gd name="T82" fmla="*/ 976 w 1374"/>
                  <a:gd name="T83" fmla="*/ 930 h 1620"/>
                  <a:gd name="T84" fmla="*/ 842 w 1374"/>
                  <a:gd name="T85" fmla="*/ 588 h 1620"/>
                  <a:gd name="T86" fmla="*/ 820 w 1374"/>
                  <a:gd name="T87" fmla="*/ 438 h 1620"/>
                  <a:gd name="T88" fmla="*/ 700 w 1374"/>
                  <a:gd name="T89" fmla="*/ 370 h 1620"/>
                  <a:gd name="T90" fmla="*/ 744 w 1374"/>
                  <a:gd name="T91" fmla="*/ 288 h 1620"/>
                  <a:gd name="T92" fmla="*/ 802 w 1374"/>
                  <a:gd name="T93" fmla="*/ 390 h 1620"/>
                  <a:gd name="T94" fmla="*/ 786 w 1374"/>
                  <a:gd name="T95" fmla="*/ 246 h 1620"/>
                  <a:gd name="T96" fmla="*/ 674 w 1374"/>
                  <a:gd name="T97" fmla="*/ 302 h 1620"/>
                  <a:gd name="T98" fmla="*/ 538 w 1374"/>
                  <a:gd name="T99" fmla="*/ 246 h 1620"/>
                  <a:gd name="T100" fmla="*/ 494 w 1374"/>
                  <a:gd name="T101" fmla="*/ 368 h 1620"/>
                  <a:gd name="T102" fmla="*/ 508 w 1374"/>
                  <a:gd name="T103" fmla="*/ 344 h 1620"/>
                  <a:gd name="T104" fmla="*/ 558 w 1374"/>
                  <a:gd name="T105" fmla="*/ 304 h 1620"/>
                  <a:gd name="T106" fmla="*/ 510 w 1374"/>
                  <a:gd name="T107" fmla="*/ 418 h 1620"/>
                  <a:gd name="T108" fmla="*/ 576 w 1374"/>
                  <a:gd name="T109" fmla="*/ 514 h 1620"/>
                  <a:gd name="T110" fmla="*/ 792 w 1374"/>
                  <a:gd name="T111" fmla="*/ 466 h 1620"/>
                  <a:gd name="T112" fmla="*/ 570 w 1374"/>
                  <a:gd name="T113" fmla="*/ 560 h 1620"/>
                  <a:gd name="T114" fmla="*/ 762 w 1374"/>
                  <a:gd name="T115" fmla="*/ 514 h 1620"/>
                  <a:gd name="T116" fmla="*/ 568 w 1374"/>
                  <a:gd name="T117" fmla="*/ 618 h 1620"/>
                  <a:gd name="T118" fmla="*/ 1078 w 1374"/>
                  <a:gd name="T119" fmla="*/ 892 h 1620"/>
                  <a:gd name="T120" fmla="*/ 1072 w 1374"/>
                  <a:gd name="T121" fmla="*/ 986 h 1620"/>
                  <a:gd name="T122" fmla="*/ 870 w 1374"/>
                  <a:gd name="T123" fmla="*/ 496 h 1620"/>
                  <a:gd name="T124" fmla="*/ 924 w 1374"/>
                  <a:gd name="T125" fmla="*/ 514 h 1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4" h="1620">
                    <a:moveTo>
                      <a:pt x="174" y="1170"/>
                    </a:moveTo>
                    <a:lnTo>
                      <a:pt x="174" y="1170"/>
                    </a:lnTo>
                    <a:lnTo>
                      <a:pt x="174" y="1188"/>
                    </a:lnTo>
                    <a:lnTo>
                      <a:pt x="172" y="1204"/>
                    </a:lnTo>
                    <a:lnTo>
                      <a:pt x="168" y="1218"/>
                    </a:lnTo>
                    <a:lnTo>
                      <a:pt x="162" y="1230"/>
                    </a:lnTo>
                    <a:lnTo>
                      <a:pt x="154" y="1238"/>
                    </a:lnTo>
                    <a:lnTo>
                      <a:pt x="142" y="1246"/>
                    </a:lnTo>
                    <a:lnTo>
                      <a:pt x="130" y="1252"/>
                    </a:lnTo>
                    <a:lnTo>
                      <a:pt x="114" y="1256"/>
                    </a:lnTo>
                    <a:lnTo>
                      <a:pt x="114" y="1256"/>
                    </a:lnTo>
                    <a:lnTo>
                      <a:pt x="88" y="1258"/>
                    </a:lnTo>
                    <a:lnTo>
                      <a:pt x="64" y="1258"/>
                    </a:lnTo>
                    <a:lnTo>
                      <a:pt x="64" y="1258"/>
                    </a:lnTo>
                    <a:lnTo>
                      <a:pt x="52" y="1260"/>
                    </a:lnTo>
                    <a:lnTo>
                      <a:pt x="42" y="1262"/>
                    </a:lnTo>
                    <a:lnTo>
                      <a:pt x="34" y="1266"/>
                    </a:lnTo>
                    <a:lnTo>
                      <a:pt x="28" y="1272"/>
                    </a:lnTo>
                    <a:lnTo>
                      <a:pt x="26" y="1278"/>
                    </a:lnTo>
                    <a:lnTo>
                      <a:pt x="24" y="1286"/>
                    </a:lnTo>
                    <a:lnTo>
                      <a:pt x="26" y="1294"/>
                    </a:lnTo>
                    <a:lnTo>
                      <a:pt x="30" y="1304"/>
                    </a:lnTo>
                    <a:lnTo>
                      <a:pt x="30" y="1304"/>
                    </a:lnTo>
                    <a:lnTo>
                      <a:pt x="40" y="1324"/>
                    </a:lnTo>
                    <a:lnTo>
                      <a:pt x="46" y="1342"/>
                    </a:lnTo>
                    <a:lnTo>
                      <a:pt x="50" y="1360"/>
                    </a:lnTo>
                    <a:lnTo>
                      <a:pt x="52" y="1378"/>
                    </a:lnTo>
                    <a:lnTo>
                      <a:pt x="52" y="1396"/>
                    </a:lnTo>
                    <a:lnTo>
                      <a:pt x="48" y="1416"/>
                    </a:lnTo>
                    <a:lnTo>
                      <a:pt x="42" y="1434"/>
                    </a:lnTo>
                    <a:lnTo>
                      <a:pt x="32" y="1452"/>
                    </a:lnTo>
                    <a:lnTo>
                      <a:pt x="32" y="1452"/>
                    </a:lnTo>
                    <a:lnTo>
                      <a:pt x="32" y="1456"/>
                    </a:lnTo>
                    <a:lnTo>
                      <a:pt x="32" y="1460"/>
                    </a:lnTo>
                    <a:lnTo>
                      <a:pt x="36" y="1472"/>
                    </a:lnTo>
                    <a:lnTo>
                      <a:pt x="42" y="1484"/>
                    </a:lnTo>
                    <a:lnTo>
                      <a:pt x="50" y="1492"/>
                    </a:lnTo>
                    <a:lnTo>
                      <a:pt x="50" y="1492"/>
                    </a:lnTo>
                    <a:lnTo>
                      <a:pt x="60" y="1498"/>
                    </a:lnTo>
                    <a:lnTo>
                      <a:pt x="72" y="1500"/>
                    </a:lnTo>
                    <a:lnTo>
                      <a:pt x="98" y="1506"/>
                    </a:lnTo>
                    <a:lnTo>
                      <a:pt x="98" y="1506"/>
                    </a:lnTo>
                    <a:lnTo>
                      <a:pt x="216" y="1536"/>
                    </a:lnTo>
                    <a:lnTo>
                      <a:pt x="276" y="1550"/>
                    </a:lnTo>
                    <a:lnTo>
                      <a:pt x="336" y="1564"/>
                    </a:lnTo>
                    <a:lnTo>
                      <a:pt x="336" y="1564"/>
                    </a:lnTo>
                    <a:lnTo>
                      <a:pt x="360" y="1568"/>
                    </a:lnTo>
                    <a:lnTo>
                      <a:pt x="386" y="1572"/>
                    </a:lnTo>
                    <a:lnTo>
                      <a:pt x="412" y="1572"/>
                    </a:lnTo>
                    <a:lnTo>
                      <a:pt x="438" y="1570"/>
                    </a:lnTo>
                    <a:lnTo>
                      <a:pt x="438" y="1570"/>
                    </a:lnTo>
                    <a:lnTo>
                      <a:pt x="452" y="1566"/>
                    </a:lnTo>
                    <a:lnTo>
                      <a:pt x="464" y="1560"/>
                    </a:lnTo>
                    <a:lnTo>
                      <a:pt x="476" y="1552"/>
                    </a:lnTo>
                    <a:lnTo>
                      <a:pt x="484" y="1542"/>
                    </a:lnTo>
                    <a:lnTo>
                      <a:pt x="490" y="1532"/>
                    </a:lnTo>
                    <a:lnTo>
                      <a:pt x="494" y="1518"/>
                    </a:lnTo>
                    <a:lnTo>
                      <a:pt x="494" y="1504"/>
                    </a:lnTo>
                    <a:lnTo>
                      <a:pt x="494" y="1488"/>
                    </a:lnTo>
                    <a:lnTo>
                      <a:pt x="494" y="1488"/>
                    </a:lnTo>
                    <a:lnTo>
                      <a:pt x="490" y="1468"/>
                    </a:lnTo>
                    <a:lnTo>
                      <a:pt x="486" y="1448"/>
                    </a:lnTo>
                    <a:lnTo>
                      <a:pt x="480" y="1430"/>
                    </a:lnTo>
                    <a:lnTo>
                      <a:pt x="472" y="1412"/>
                    </a:lnTo>
                    <a:lnTo>
                      <a:pt x="472" y="1412"/>
                    </a:lnTo>
                    <a:lnTo>
                      <a:pt x="386" y="1284"/>
                    </a:lnTo>
                    <a:lnTo>
                      <a:pt x="344" y="1220"/>
                    </a:lnTo>
                    <a:lnTo>
                      <a:pt x="298" y="1158"/>
                    </a:lnTo>
                    <a:lnTo>
                      <a:pt x="298" y="1158"/>
                    </a:lnTo>
                    <a:lnTo>
                      <a:pt x="290" y="1146"/>
                    </a:lnTo>
                    <a:lnTo>
                      <a:pt x="278" y="1134"/>
                    </a:lnTo>
                    <a:lnTo>
                      <a:pt x="266" y="1124"/>
                    </a:lnTo>
                    <a:lnTo>
                      <a:pt x="254" y="1118"/>
                    </a:lnTo>
                    <a:lnTo>
                      <a:pt x="240" y="1114"/>
                    </a:lnTo>
                    <a:lnTo>
                      <a:pt x="224" y="1112"/>
                    </a:lnTo>
                    <a:lnTo>
                      <a:pt x="208" y="1116"/>
                    </a:lnTo>
                    <a:lnTo>
                      <a:pt x="190" y="1122"/>
                    </a:lnTo>
                    <a:lnTo>
                      <a:pt x="190" y="1122"/>
                    </a:lnTo>
                    <a:lnTo>
                      <a:pt x="186" y="1108"/>
                    </a:lnTo>
                    <a:lnTo>
                      <a:pt x="184" y="1092"/>
                    </a:lnTo>
                    <a:lnTo>
                      <a:pt x="184" y="1078"/>
                    </a:lnTo>
                    <a:lnTo>
                      <a:pt x="184" y="1064"/>
                    </a:lnTo>
                    <a:lnTo>
                      <a:pt x="186" y="1050"/>
                    </a:lnTo>
                    <a:lnTo>
                      <a:pt x="190" y="1036"/>
                    </a:lnTo>
                    <a:lnTo>
                      <a:pt x="200" y="1008"/>
                    </a:lnTo>
                    <a:lnTo>
                      <a:pt x="200" y="1008"/>
                    </a:lnTo>
                    <a:lnTo>
                      <a:pt x="232" y="940"/>
                    </a:lnTo>
                    <a:lnTo>
                      <a:pt x="248" y="906"/>
                    </a:lnTo>
                    <a:lnTo>
                      <a:pt x="262" y="870"/>
                    </a:lnTo>
                    <a:lnTo>
                      <a:pt x="262" y="870"/>
                    </a:lnTo>
                    <a:lnTo>
                      <a:pt x="280" y="820"/>
                    </a:lnTo>
                    <a:lnTo>
                      <a:pt x="304" y="772"/>
                    </a:lnTo>
                    <a:lnTo>
                      <a:pt x="316" y="748"/>
                    </a:lnTo>
                    <a:lnTo>
                      <a:pt x="332" y="726"/>
                    </a:lnTo>
                    <a:lnTo>
                      <a:pt x="348" y="704"/>
                    </a:lnTo>
                    <a:lnTo>
                      <a:pt x="364" y="682"/>
                    </a:lnTo>
                    <a:lnTo>
                      <a:pt x="364" y="682"/>
                    </a:lnTo>
                    <a:lnTo>
                      <a:pt x="378" y="666"/>
                    </a:lnTo>
                    <a:lnTo>
                      <a:pt x="390" y="650"/>
                    </a:lnTo>
                    <a:lnTo>
                      <a:pt x="390" y="650"/>
                    </a:lnTo>
                    <a:lnTo>
                      <a:pt x="406" y="628"/>
                    </a:lnTo>
                    <a:lnTo>
                      <a:pt x="422" y="604"/>
                    </a:lnTo>
                    <a:lnTo>
                      <a:pt x="434" y="578"/>
                    </a:lnTo>
                    <a:lnTo>
                      <a:pt x="444" y="552"/>
                    </a:lnTo>
                    <a:lnTo>
                      <a:pt x="452" y="526"/>
                    </a:lnTo>
                    <a:lnTo>
                      <a:pt x="456" y="498"/>
                    </a:lnTo>
                    <a:lnTo>
                      <a:pt x="456" y="468"/>
                    </a:lnTo>
                    <a:lnTo>
                      <a:pt x="452" y="438"/>
                    </a:lnTo>
                    <a:lnTo>
                      <a:pt x="452" y="438"/>
                    </a:lnTo>
                    <a:lnTo>
                      <a:pt x="448" y="406"/>
                    </a:lnTo>
                    <a:lnTo>
                      <a:pt x="446" y="374"/>
                    </a:lnTo>
                    <a:lnTo>
                      <a:pt x="444" y="310"/>
                    </a:lnTo>
                    <a:lnTo>
                      <a:pt x="446" y="246"/>
                    </a:lnTo>
                    <a:lnTo>
                      <a:pt x="450" y="182"/>
                    </a:lnTo>
                    <a:lnTo>
                      <a:pt x="450" y="182"/>
                    </a:lnTo>
                    <a:lnTo>
                      <a:pt x="452" y="162"/>
                    </a:lnTo>
                    <a:lnTo>
                      <a:pt x="456" y="144"/>
                    </a:lnTo>
                    <a:lnTo>
                      <a:pt x="462" y="124"/>
                    </a:lnTo>
                    <a:lnTo>
                      <a:pt x="470" y="108"/>
                    </a:lnTo>
                    <a:lnTo>
                      <a:pt x="478" y="92"/>
                    </a:lnTo>
                    <a:lnTo>
                      <a:pt x="488" y="76"/>
                    </a:lnTo>
                    <a:lnTo>
                      <a:pt x="500" y="62"/>
                    </a:lnTo>
                    <a:lnTo>
                      <a:pt x="514" y="50"/>
                    </a:lnTo>
                    <a:lnTo>
                      <a:pt x="528" y="40"/>
                    </a:lnTo>
                    <a:lnTo>
                      <a:pt x="544" y="30"/>
                    </a:lnTo>
                    <a:lnTo>
                      <a:pt x="560" y="20"/>
                    </a:lnTo>
                    <a:lnTo>
                      <a:pt x="578" y="14"/>
                    </a:lnTo>
                    <a:lnTo>
                      <a:pt x="596" y="8"/>
                    </a:lnTo>
                    <a:lnTo>
                      <a:pt x="614" y="4"/>
                    </a:lnTo>
                    <a:lnTo>
                      <a:pt x="634" y="2"/>
                    </a:lnTo>
                    <a:lnTo>
                      <a:pt x="656" y="0"/>
                    </a:lnTo>
                    <a:lnTo>
                      <a:pt x="656" y="0"/>
                    </a:lnTo>
                    <a:lnTo>
                      <a:pt x="686" y="2"/>
                    </a:lnTo>
                    <a:lnTo>
                      <a:pt x="718" y="6"/>
                    </a:lnTo>
                    <a:lnTo>
                      <a:pt x="746" y="12"/>
                    </a:lnTo>
                    <a:lnTo>
                      <a:pt x="772" y="20"/>
                    </a:lnTo>
                    <a:lnTo>
                      <a:pt x="798" y="32"/>
                    </a:lnTo>
                    <a:lnTo>
                      <a:pt x="822" y="46"/>
                    </a:lnTo>
                    <a:lnTo>
                      <a:pt x="844" y="60"/>
                    </a:lnTo>
                    <a:lnTo>
                      <a:pt x="864" y="78"/>
                    </a:lnTo>
                    <a:lnTo>
                      <a:pt x="882" y="98"/>
                    </a:lnTo>
                    <a:lnTo>
                      <a:pt x="898" y="120"/>
                    </a:lnTo>
                    <a:lnTo>
                      <a:pt x="910" y="144"/>
                    </a:lnTo>
                    <a:lnTo>
                      <a:pt x="922" y="168"/>
                    </a:lnTo>
                    <a:lnTo>
                      <a:pt x="930" y="196"/>
                    </a:lnTo>
                    <a:lnTo>
                      <a:pt x="938" y="224"/>
                    </a:lnTo>
                    <a:lnTo>
                      <a:pt x="940" y="254"/>
                    </a:lnTo>
                    <a:lnTo>
                      <a:pt x="942" y="286"/>
                    </a:lnTo>
                    <a:lnTo>
                      <a:pt x="942" y="286"/>
                    </a:lnTo>
                    <a:lnTo>
                      <a:pt x="944" y="344"/>
                    </a:lnTo>
                    <a:lnTo>
                      <a:pt x="946" y="370"/>
                    </a:lnTo>
                    <a:lnTo>
                      <a:pt x="950" y="398"/>
                    </a:lnTo>
                    <a:lnTo>
                      <a:pt x="956" y="426"/>
                    </a:lnTo>
                    <a:lnTo>
                      <a:pt x="962" y="452"/>
                    </a:lnTo>
                    <a:lnTo>
                      <a:pt x="968" y="478"/>
                    </a:lnTo>
                    <a:lnTo>
                      <a:pt x="978" y="502"/>
                    </a:lnTo>
                    <a:lnTo>
                      <a:pt x="988" y="528"/>
                    </a:lnTo>
                    <a:lnTo>
                      <a:pt x="998" y="552"/>
                    </a:lnTo>
                    <a:lnTo>
                      <a:pt x="1012" y="576"/>
                    </a:lnTo>
                    <a:lnTo>
                      <a:pt x="1024" y="600"/>
                    </a:lnTo>
                    <a:lnTo>
                      <a:pt x="1040" y="622"/>
                    </a:lnTo>
                    <a:lnTo>
                      <a:pt x="1056" y="646"/>
                    </a:lnTo>
                    <a:lnTo>
                      <a:pt x="1074" y="668"/>
                    </a:lnTo>
                    <a:lnTo>
                      <a:pt x="1094" y="690"/>
                    </a:lnTo>
                    <a:lnTo>
                      <a:pt x="1094" y="690"/>
                    </a:lnTo>
                    <a:lnTo>
                      <a:pt x="1110" y="710"/>
                    </a:lnTo>
                    <a:lnTo>
                      <a:pt x="1126" y="730"/>
                    </a:lnTo>
                    <a:lnTo>
                      <a:pt x="1140" y="750"/>
                    </a:lnTo>
                    <a:lnTo>
                      <a:pt x="1152" y="772"/>
                    </a:lnTo>
                    <a:lnTo>
                      <a:pt x="1176" y="814"/>
                    </a:lnTo>
                    <a:lnTo>
                      <a:pt x="1196" y="860"/>
                    </a:lnTo>
                    <a:lnTo>
                      <a:pt x="1212" y="908"/>
                    </a:lnTo>
                    <a:lnTo>
                      <a:pt x="1224" y="956"/>
                    </a:lnTo>
                    <a:lnTo>
                      <a:pt x="1232" y="1006"/>
                    </a:lnTo>
                    <a:lnTo>
                      <a:pt x="1236" y="1056"/>
                    </a:lnTo>
                    <a:lnTo>
                      <a:pt x="1236" y="1056"/>
                    </a:lnTo>
                    <a:lnTo>
                      <a:pt x="1236" y="1072"/>
                    </a:lnTo>
                    <a:lnTo>
                      <a:pt x="1234" y="1088"/>
                    </a:lnTo>
                    <a:lnTo>
                      <a:pt x="1230" y="1104"/>
                    </a:lnTo>
                    <a:lnTo>
                      <a:pt x="1224" y="1120"/>
                    </a:lnTo>
                    <a:lnTo>
                      <a:pt x="1218" y="1134"/>
                    </a:lnTo>
                    <a:lnTo>
                      <a:pt x="1208" y="1150"/>
                    </a:lnTo>
                    <a:lnTo>
                      <a:pt x="1198" y="1164"/>
                    </a:lnTo>
                    <a:lnTo>
                      <a:pt x="1188" y="1178"/>
                    </a:lnTo>
                    <a:lnTo>
                      <a:pt x="1176" y="1192"/>
                    </a:lnTo>
                    <a:lnTo>
                      <a:pt x="1162" y="1204"/>
                    </a:lnTo>
                    <a:lnTo>
                      <a:pt x="1148" y="1214"/>
                    </a:lnTo>
                    <a:lnTo>
                      <a:pt x="1134" y="1222"/>
                    </a:lnTo>
                    <a:lnTo>
                      <a:pt x="1120" y="1230"/>
                    </a:lnTo>
                    <a:lnTo>
                      <a:pt x="1106" y="1236"/>
                    </a:lnTo>
                    <a:lnTo>
                      <a:pt x="1092" y="1240"/>
                    </a:lnTo>
                    <a:lnTo>
                      <a:pt x="1078" y="1242"/>
                    </a:lnTo>
                    <a:lnTo>
                      <a:pt x="1078" y="1242"/>
                    </a:lnTo>
                    <a:lnTo>
                      <a:pt x="1066" y="1242"/>
                    </a:lnTo>
                    <a:lnTo>
                      <a:pt x="1054" y="1240"/>
                    </a:lnTo>
                    <a:lnTo>
                      <a:pt x="1042" y="1236"/>
                    </a:lnTo>
                    <a:lnTo>
                      <a:pt x="1032" y="1232"/>
                    </a:lnTo>
                    <a:lnTo>
                      <a:pt x="1022" y="1226"/>
                    </a:lnTo>
                    <a:lnTo>
                      <a:pt x="1014" y="1218"/>
                    </a:lnTo>
                    <a:lnTo>
                      <a:pt x="1008" y="1208"/>
                    </a:lnTo>
                    <a:lnTo>
                      <a:pt x="1000" y="1196"/>
                    </a:lnTo>
                    <a:lnTo>
                      <a:pt x="1000" y="1196"/>
                    </a:lnTo>
                    <a:lnTo>
                      <a:pt x="994" y="1184"/>
                    </a:lnTo>
                    <a:lnTo>
                      <a:pt x="988" y="1172"/>
                    </a:lnTo>
                    <a:lnTo>
                      <a:pt x="988" y="1172"/>
                    </a:lnTo>
                    <a:lnTo>
                      <a:pt x="972" y="1158"/>
                    </a:lnTo>
                    <a:lnTo>
                      <a:pt x="964" y="1152"/>
                    </a:lnTo>
                    <a:lnTo>
                      <a:pt x="958" y="1152"/>
                    </a:lnTo>
                    <a:lnTo>
                      <a:pt x="958" y="1152"/>
                    </a:lnTo>
                    <a:lnTo>
                      <a:pt x="950" y="1154"/>
                    </a:lnTo>
                    <a:lnTo>
                      <a:pt x="942" y="1162"/>
                    </a:lnTo>
                    <a:lnTo>
                      <a:pt x="936" y="1170"/>
                    </a:lnTo>
                    <a:lnTo>
                      <a:pt x="934" y="1180"/>
                    </a:lnTo>
                    <a:lnTo>
                      <a:pt x="934" y="1180"/>
                    </a:lnTo>
                    <a:lnTo>
                      <a:pt x="932" y="1200"/>
                    </a:lnTo>
                    <a:lnTo>
                      <a:pt x="932" y="1222"/>
                    </a:lnTo>
                    <a:lnTo>
                      <a:pt x="932" y="1266"/>
                    </a:lnTo>
                    <a:lnTo>
                      <a:pt x="932" y="1266"/>
                    </a:lnTo>
                    <a:lnTo>
                      <a:pt x="940" y="1432"/>
                    </a:lnTo>
                    <a:lnTo>
                      <a:pt x="940" y="1432"/>
                    </a:lnTo>
                    <a:lnTo>
                      <a:pt x="938" y="1456"/>
                    </a:lnTo>
                    <a:lnTo>
                      <a:pt x="936" y="1480"/>
                    </a:lnTo>
                    <a:lnTo>
                      <a:pt x="936" y="1480"/>
                    </a:lnTo>
                    <a:lnTo>
                      <a:pt x="936" y="1494"/>
                    </a:lnTo>
                    <a:lnTo>
                      <a:pt x="938" y="1508"/>
                    </a:lnTo>
                    <a:lnTo>
                      <a:pt x="942" y="1520"/>
                    </a:lnTo>
                    <a:lnTo>
                      <a:pt x="946" y="1532"/>
                    </a:lnTo>
                    <a:lnTo>
                      <a:pt x="952" y="1542"/>
                    </a:lnTo>
                    <a:lnTo>
                      <a:pt x="960" y="1550"/>
                    </a:lnTo>
                    <a:lnTo>
                      <a:pt x="966" y="1558"/>
                    </a:lnTo>
                    <a:lnTo>
                      <a:pt x="976" y="1564"/>
                    </a:lnTo>
                    <a:lnTo>
                      <a:pt x="986" y="1570"/>
                    </a:lnTo>
                    <a:lnTo>
                      <a:pt x="996" y="1572"/>
                    </a:lnTo>
                    <a:lnTo>
                      <a:pt x="1006" y="1574"/>
                    </a:lnTo>
                    <a:lnTo>
                      <a:pt x="1018" y="1574"/>
                    </a:lnTo>
                    <a:lnTo>
                      <a:pt x="1030" y="1574"/>
                    </a:lnTo>
                    <a:lnTo>
                      <a:pt x="1042" y="1570"/>
                    </a:lnTo>
                    <a:lnTo>
                      <a:pt x="1056" y="1566"/>
                    </a:lnTo>
                    <a:lnTo>
                      <a:pt x="1068" y="1560"/>
                    </a:lnTo>
                    <a:lnTo>
                      <a:pt x="1068" y="1560"/>
                    </a:lnTo>
                    <a:lnTo>
                      <a:pt x="1082" y="1552"/>
                    </a:lnTo>
                    <a:lnTo>
                      <a:pt x="1092" y="1544"/>
                    </a:lnTo>
                    <a:lnTo>
                      <a:pt x="1092" y="1544"/>
                    </a:lnTo>
                    <a:lnTo>
                      <a:pt x="1114" y="1526"/>
                    </a:lnTo>
                    <a:lnTo>
                      <a:pt x="1136" y="1510"/>
                    </a:lnTo>
                    <a:lnTo>
                      <a:pt x="1158" y="1496"/>
                    </a:lnTo>
                    <a:lnTo>
                      <a:pt x="1182" y="1482"/>
                    </a:lnTo>
                    <a:lnTo>
                      <a:pt x="1206" y="1470"/>
                    </a:lnTo>
                    <a:lnTo>
                      <a:pt x="1232" y="1458"/>
                    </a:lnTo>
                    <a:lnTo>
                      <a:pt x="1282" y="1438"/>
                    </a:lnTo>
                    <a:lnTo>
                      <a:pt x="1282" y="1438"/>
                    </a:lnTo>
                    <a:lnTo>
                      <a:pt x="1292" y="1434"/>
                    </a:lnTo>
                    <a:lnTo>
                      <a:pt x="1302" y="1428"/>
                    </a:lnTo>
                    <a:lnTo>
                      <a:pt x="1320" y="1416"/>
                    </a:lnTo>
                    <a:lnTo>
                      <a:pt x="1354" y="1386"/>
                    </a:lnTo>
                    <a:lnTo>
                      <a:pt x="1354" y="1386"/>
                    </a:lnTo>
                    <a:lnTo>
                      <a:pt x="1320" y="1360"/>
                    </a:lnTo>
                    <a:lnTo>
                      <a:pt x="1304" y="1348"/>
                    </a:lnTo>
                    <a:lnTo>
                      <a:pt x="1286" y="1336"/>
                    </a:lnTo>
                    <a:lnTo>
                      <a:pt x="1286" y="1336"/>
                    </a:lnTo>
                    <a:lnTo>
                      <a:pt x="1270" y="1326"/>
                    </a:lnTo>
                    <a:lnTo>
                      <a:pt x="1254" y="1312"/>
                    </a:lnTo>
                    <a:lnTo>
                      <a:pt x="1244" y="1296"/>
                    </a:lnTo>
                    <a:lnTo>
                      <a:pt x="1236" y="1276"/>
                    </a:lnTo>
                    <a:lnTo>
                      <a:pt x="1232" y="1256"/>
                    </a:lnTo>
                    <a:lnTo>
                      <a:pt x="1230" y="1232"/>
                    </a:lnTo>
                    <a:lnTo>
                      <a:pt x="1234" y="1208"/>
                    </a:lnTo>
                    <a:lnTo>
                      <a:pt x="1242" y="1182"/>
                    </a:lnTo>
                    <a:lnTo>
                      <a:pt x="1242" y="1182"/>
                    </a:lnTo>
                    <a:lnTo>
                      <a:pt x="1244" y="1210"/>
                    </a:lnTo>
                    <a:lnTo>
                      <a:pt x="1252" y="1236"/>
                    </a:lnTo>
                    <a:lnTo>
                      <a:pt x="1260" y="1260"/>
                    </a:lnTo>
                    <a:lnTo>
                      <a:pt x="1274" y="1280"/>
                    </a:lnTo>
                    <a:lnTo>
                      <a:pt x="1288" y="1298"/>
                    </a:lnTo>
                    <a:lnTo>
                      <a:pt x="1306" y="1316"/>
                    </a:lnTo>
                    <a:lnTo>
                      <a:pt x="1326" y="1330"/>
                    </a:lnTo>
                    <a:lnTo>
                      <a:pt x="1348" y="1344"/>
                    </a:lnTo>
                    <a:lnTo>
                      <a:pt x="1348" y="1344"/>
                    </a:lnTo>
                    <a:lnTo>
                      <a:pt x="1360" y="1352"/>
                    </a:lnTo>
                    <a:lnTo>
                      <a:pt x="1368" y="1360"/>
                    </a:lnTo>
                    <a:lnTo>
                      <a:pt x="1374" y="1370"/>
                    </a:lnTo>
                    <a:lnTo>
                      <a:pt x="1374" y="1382"/>
                    </a:lnTo>
                    <a:lnTo>
                      <a:pt x="1374" y="1392"/>
                    </a:lnTo>
                    <a:lnTo>
                      <a:pt x="1368" y="1404"/>
                    </a:lnTo>
                    <a:lnTo>
                      <a:pt x="1360" y="1414"/>
                    </a:lnTo>
                    <a:lnTo>
                      <a:pt x="1350" y="1424"/>
                    </a:lnTo>
                    <a:lnTo>
                      <a:pt x="1350" y="1424"/>
                    </a:lnTo>
                    <a:lnTo>
                      <a:pt x="1330" y="1438"/>
                    </a:lnTo>
                    <a:lnTo>
                      <a:pt x="1310" y="1450"/>
                    </a:lnTo>
                    <a:lnTo>
                      <a:pt x="1288" y="1462"/>
                    </a:lnTo>
                    <a:lnTo>
                      <a:pt x="1268" y="1474"/>
                    </a:lnTo>
                    <a:lnTo>
                      <a:pt x="1268" y="1474"/>
                    </a:lnTo>
                    <a:lnTo>
                      <a:pt x="1182" y="1528"/>
                    </a:lnTo>
                    <a:lnTo>
                      <a:pt x="1140" y="1558"/>
                    </a:lnTo>
                    <a:lnTo>
                      <a:pt x="1100" y="1588"/>
                    </a:lnTo>
                    <a:lnTo>
                      <a:pt x="1100" y="1588"/>
                    </a:lnTo>
                    <a:lnTo>
                      <a:pt x="1088" y="1596"/>
                    </a:lnTo>
                    <a:lnTo>
                      <a:pt x="1074" y="1602"/>
                    </a:lnTo>
                    <a:lnTo>
                      <a:pt x="1062" y="1608"/>
                    </a:lnTo>
                    <a:lnTo>
                      <a:pt x="1048" y="1614"/>
                    </a:lnTo>
                    <a:lnTo>
                      <a:pt x="1036" y="1616"/>
                    </a:lnTo>
                    <a:lnTo>
                      <a:pt x="1022" y="1618"/>
                    </a:lnTo>
                    <a:lnTo>
                      <a:pt x="1008" y="1620"/>
                    </a:lnTo>
                    <a:lnTo>
                      <a:pt x="996" y="1618"/>
                    </a:lnTo>
                    <a:lnTo>
                      <a:pt x="982" y="1616"/>
                    </a:lnTo>
                    <a:lnTo>
                      <a:pt x="968" y="1614"/>
                    </a:lnTo>
                    <a:lnTo>
                      <a:pt x="956" y="1610"/>
                    </a:lnTo>
                    <a:lnTo>
                      <a:pt x="944" y="1604"/>
                    </a:lnTo>
                    <a:lnTo>
                      <a:pt x="932" y="1598"/>
                    </a:lnTo>
                    <a:lnTo>
                      <a:pt x="920" y="1590"/>
                    </a:lnTo>
                    <a:lnTo>
                      <a:pt x="910" y="1580"/>
                    </a:lnTo>
                    <a:lnTo>
                      <a:pt x="900" y="1570"/>
                    </a:lnTo>
                    <a:lnTo>
                      <a:pt x="900" y="1570"/>
                    </a:lnTo>
                    <a:lnTo>
                      <a:pt x="888" y="1558"/>
                    </a:lnTo>
                    <a:lnTo>
                      <a:pt x="872" y="1548"/>
                    </a:lnTo>
                    <a:lnTo>
                      <a:pt x="854" y="1540"/>
                    </a:lnTo>
                    <a:lnTo>
                      <a:pt x="838" y="1538"/>
                    </a:lnTo>
                    <a:lnTo>
                      <a:pt x="838" y="1538"/>
                    </a:lnTo>
                    <a:lnTo>
                      <a:pt x="780" y="1536"/>
                    </a:lnTo>
                    <a:lnTo>
                      <a:pt x="724" y="1534"/>
                    </a:lnTo>
                    <a:lnTo>
                      <a:pt x="666" y="1536"/>
                    </a:lnTo>
                    <a:lnTo>
                      <a:pt x="610" y="1540"/>
                    </a:lnTo>
                    <a:lnTo>
                      <a:pt x="610" y="1540"/>
                    </a:lnTo>
                    <a:lnTo>
                      <a:pt x="578" y="1546"/>
                    </a:lnTo>
                    <a:lnTo>
                      <a:pt x="546" y="1556"/>
                    </a:lnTo>
                    <a:lnTo>
                      <a:pt x="516" y="1570"/>
                    </a:lnTo>
                    <a:lnTo>
                      <a:pt x="488" y="1584"/>
                    </a:lnTo>
                    <a:lnTo>
                      <a:pt x="488" y="1584"/>
                    </a:lnTo>
                    <a:lnTo>
                      <a:pt x="472" y="1594"/>
                    </a:lnTo>
                    <a:lnTo>
                      <a:pt x="456" y="1602"/>
                    </a:lnTo>
                    <a:lnTo>
                      <a:pt x="440" y="1608"/>
                    </a:lnTo>
                    <a:lnTo>
                      <a:pt x="424" y="1610"/>
                    </a:lnTo>
                    <a:lnTo>
                      <a:pt x="408" y="1612"/>
                    </a:lnTo>
                    <a:lnTo>
                      <a:pt x="392" y="1612"/>
                    </a:lnTo>
                    <a:lnTo>
                      <a:pt x="374" y="1610"/>
                    </a:lnTo>
                    <a:lnTo>
                      <a:pt x="356" y="1606"/>
                    </a:lnTo>
                    <a:lnTo>
                      <a:pt x="356" y="1606"/>
                    </a:lnTo>
                    <a:lnTo>
                      <a:pt x="214" y="1566"/>
                    </a:lnTo>
                    <a:lnTo>
                      <a:pt x="72" y="1530"/>
                    </a:lnTo>
                    <a:lnTo>
                      <a:pt x="72" y="1530"/>
                    </a:lnTo>
                    <a:lnTo>
                      <a:pt x="46" y="1522"/>
                    </a:lnTo>
                    <a:lnTo>
                      <a:pt x="28" y="1514"/>
                    </a:lnTo>
                    <a:lnTo>
                      <a:pt x="14" y="1506"/>
                    </a:lnTo>
                    <a:lnTo>
                      <a:pt x="8" y="1500"/>
                    </a:lnTo>
                    <a:lnTo>
                      <a:pt x="4" y="1494"/>
                    </a:lnTo>
                    <a:lnTo>
                      <a:pt x="2" y="1488"/>
                    </a:lnTo>
                    <a:lnTo>
                      <a:pt x="0" y="1480"/>
                    </a:lnTo>
                    <a:lnTo>
                      <a:pt x="0" y="1464"/>
                    </a:lnTo>
                    <a:lnTo>
                      <a:pt x="4" y="1444"/>
                    </a:lnTo>
                    <a:lnTo>
                      <a:pt x="10" y="1420"/>
                    </a:lnTo>
                    <a:lnTo>
                      <a:pt x="10" y="1420"/>
                    </a:lnTo>
                    <a:lnTo>
                      <a:pt x="16" y="1396"/>
                    </a:lnTo>
                    <a:lnTo>
                      <a:pt x="18" y="1370"/>
                    </a:lnTo>
                    <a:lnTo>
                      <a:pt x="16" y="1344"/>
                    </a:lnTo>
                    <a:lnTo>
                      <a:pt x="12" y="1318"/>
                    </a:lnTo>
                    <a:lnTo>
                      <a:pt x="12" y="1318"/>
                    </a:lnTo>
                    <a:lnTo>
                      <a:pt x="10" y="1298"/>
                    </a:lnTo>
                    <a:lnTo>
                      <a:pt x="8" y="1280"/>
                    </a:lnTo>
                    <a:lnTo>
                      <a:pt x="10" y="1266"/>
                    </a:lnTo>
                    <a:lnTo>
                      <a:pt x="14" y="1256"/>
                    </a:lnTo>
                    <a:lnTo>
                      <a:pt x="22" y="1248"/>
                    </a:lnTo>
                    <a:lnTo>
                      <a:pt x="34" y="1242"/>
                    </a:lnTo>
                    <a:lnTo>
                      <a:pt x="50" y="1240"/>
                    </a:lnTo>
                    <a:lnTo>
                      <a:pt x="72" y="1238"/>
                    </a:lnTo>
                    <a:lnTo>
                      <a:pt x="72" y="1238"/>
                    </a:lnTo>
                    <a:lnTo>
                      <a:pt x="88" y="1236"/>
                    </a:lnTo>
                    <a:lnTo>
                      <a:pt x="104" y="1232"/>
                    </a:lnTo>
                    <a:lnTo>
                      <a:pt x="118" y="1226"/>
                    </a:lnTo>
                    <a:lnTo>
                      <a:pt x="132" y="1220"/>
                    </a:lnTo>
                    <a:lnTo>
                      <a:pt x="144" y="1210"/>
                    </a:lnTo>
                    <a:lnTo>
                      <a:pt x="156" y="1200"/>
                    </a:lnTo>
                    <a:lnTo>
                      <a:pt x="166" y="1186"/>
                    </a:lnTo>
                    <a:lnTo>
                      <a:pt x="174" y="1170"/>
                    </a:lnTo>
                    <a:lnTo>
                      <a:pt x="174" y="1170"/>
                    </a:lnTo>
                    <a:close/>
                    <a:moveTo>
                      <a:pt x="504" y="546"/>
                    </a:moveTo>
                    <a:lnTo>
                      <a:pt x="504" y="546"/>
                    </a:lnTo>
                    <a:lnTo>
                      <a:pt x="488" y="588"/>
                    </a:lnTo>
                    <a:lnTo>
                      <a:pt x="470" y="626"/>
                    </a:lnTo>
                    <a:lnTo>
                      <a:pt x="470" y="626"/>
                    </a:lnTo>
                    <a:lnTo>
                      <a:pt x="456" y="656"/>
                    </a:lnTo>
                    <a:lnTo>
                      <a:pt x="450" y="670"/>
                    </a:lnTo>
                    <a:lnTo>
                      <a:pt x="444" y="686"/>
                    </a:lnTo>
                    <a:lnTo>
                      <a:pt x="440" y="700"/>
                    </a:lnTo>
                    <a:lnTo>
                      <a:pt x="438" y="716"/>
                    </a:lnTo>
                    <a:lnTo>
                      <a:pt x="438" y="734"/>
                    </a:lnTo>
                    <a:lnTo>
                      <a:pt x="442" y="750"/>
                    </a:lnTo>
                    <a:lnTo>
                      <a:pt x="442" y="750"/>
                    </a:lnTo>
                    <a:lnTo>
                      <a:pt x="442" y="756"/>
                    </a:lnTo>
                    <a:lnTo>
                      <a:pt x="442" y="760"/>
                    </a:lnTo>
                    <a:lnTo>
                      <a:pt x="434" y="772"/>
                    </a:lnTo>
                    <a:lnTo>
                      <a:pt x="434" y="772"/>
                    </a:lnTo>
                    <a:lnTo>
                      <a:pt x="414" y="802"/>
                    </a:lnTo>
                    <a:lnTo>
                      <a:pt x="396" y="834"/>
                    </a:lnTo>
                    <a:lnTo>
                      <a:pt x="380" y="866"/>
                    </a:lnTo>
                    <a:lnTo>
                      <a:pt x="368" y="900"/>
                    </a:lnTo>
                    <a:lnTo>
                      <a:pt x="358" y="934"/>
                    </a:lnTo>
                    <a:lnTo>
                      <a:pt x="350" y="970"/>
                    </a:lnTo>
                    <a:lnTo>
                      <a:pt x="346" y="1006"/>
                    </a:lnTo>
                    <a:lnTo>
                      <a:pt x="346" y="1044"/>
                    </a:lnTo>
                    <a:lnTo>
                      <a:pt x="346" y="1044"/>
                    </a:lnTo>
                    <a:lnTo>
                      <a:pt x="346" y="1056"/>
                    </a:lnTo>
                    <a:lnTo>
                      <a:pt x="344" y="1070"/>
                    </a:lnTo>
                    <a:lnTo>
                      <a:pt x="338" y="1104"/>
                    </a:lnTo>
                    <a:lnTo>
                      <a:pt x="338" y="1104"/>
                    </a:lnTo>
                    <a:lnTo>
                      <a:pt x="318" y="1088"/>
                    </a:lnTo>
                    <a:lnTo>
                      <a:pt x="304" y="1072"/>
                    </a:lnTo>
                    <a:lnTo>
                      <a:pt x="296" y="1054"/>
                    </a:lnTo>
                    <a:lnTo>
                      <a:pt x="288" y="1036"/>
                    </a:lnTo>
                    <a:lnTo>
                      <a:pt x="284" y="1018"/>
                    </a:lnTo>
                    <a:lnTo>
                      <a:pt x="282" y="998"/>
                    </a:lnTo>
                    <a:lnTo>
                      <a:pt x="278" y="962"/>
                    </a:lnTo>
                    <a:lnTo>
                      <a:pt x="278" y="962"/>
                    </a:lnTo>
                    <a:lnTo>
                      <a:pt x="274" y="986"/>
                    </a:lnTo>
                    <a:lnTo>
                      <a:pt x="274" y="1008"/>
                    </a:lnTo>
                    <a:lnTo>
                      <a:pt x="274" y="1030"/>
                    </a:lnTo>
                    <a:lnTo>
                      <a:pt x="278" y="1050"/>
                    </a:lnTo>
                    <a:lnTo>
                      <a:pt x="284" y="1070"/>
                    </a:lnTo>
                    <a:lnTo>
                      <a:pt x="294" y="1090"/>
                    </a:lnTo>
                    <a:lnTo>
                      <a:pt x="308" y="1108"/>
                    </a:lnTo>
                    <a:lnTo>
                      <a:pt x="326" y="1124"/>
                    </a:lnTo>
                    <a:lnTo>
                      <a:pt x="326" y="1124"/>
                    </a:lnTo>
                    <a:lnTo>
                      <a:pt x="406" y="1192"/>
                    </a:lnTo>
                    <a:lnTo>
                      <a:pt x="488" y="1260"/>
                    </a:lnTo>
                    <a:lnTo>
                      <a:pt x="488" y="1260"/>
                    </a:lnTo>
                    <a:lnTo>
                      <a:pt x="506" y="1278"/>
                    </a:lnTo>
                    <a:lnTo>
                      <a:pt x="520" y="1294"/>
                    </a:lnTo>
                    <a:lnTo>
                      <a:pt x="528" y="1310"/>
                    </a:lnTo>
                    <a:lnTo>
                      <a:pt x="530" y="1318"/>
                    </a:lnTo>
                    <a:lnTo>
                      <a:pt x="532" y="1324"/>
                    </a:lnTo>
                    <a:lnTo>
                      <a:pt x="530" y="1332"/>
                    </a:lnTo>
                    <a:lnTo>
                      <a:pt x="528" y="1340"/>
                    </a:lnTo>
                    <a:lnTo>
                      <a:pt x="520" y="1354"/>
                    </a:lnTo>
                    <a:lnTo>
                      <a:pt x="506" y="1368"/>
                    </a:lnTo>
                    <a:lnTo>
                      <a:pt x="486" y="1382"/>
                    </a:lnTo>
                    <a:lnTo>
                      <a:pt x="486" y="1382"/>
                    </a:lnTo>
                    <a:lnTo>
                      <a:pt x="546" y="1518"/>
                    </a:lnTo>
                    <a:lnTo>
                      <a:pt x="546" y="1518"/>
                    </a:lnTo>
                    <a:lnTo>
                      <a:pt x="552" y="1504"/>
                    </a:lnTo>
                    <a:lnTo>
                      <a:pt x="554" y="1490"/>
                    </a:lnTo>
                    <a:lnTo>
                      <a:pt x="552" y="1478"/>
                    </a:lnTo>
                    <a:lnTo>
                      <a:pt x="548" y="1464"/>
                    </a:lnTo>
                    <a:lnTo>
                      <a:pt x="534" y="1438"/>
                    </a:lnTo>
                    <a:lnTo>
                      <a:pt x="528" y="1426"/>
                    </a:lnTo>
                    <a:lnTo>
                      <a:pt x="524" y="1412"/>
                    </a:lnTo>
                    <a:lnTo>
                      <a:pt x="524" y="1412"/>
                    </a:lnTo>
                    <a:lnTo>
                      <a:pt x="570" y="1428"/>
                    </a:lnTo>
                    <a:lnTo>
                      <a:pt x="594" y="1434"/>
                    </a:lnTo>
                    <a:lnTo>
                      <a:pt x="618" y="1440"/>
                    </a:lnTo>
                    <a:lnTo>
                      <a:pt x="642" y="1444"/>
                    </a:lnTo>
                    <a:lnTo>
                      <a:pt x="666" y="1446"/>
                    </a:lnTo>
                    <a:lnTo>
                      <a:pt x="692" y="1446"/>
                    </a:lnTo>
                    <a:lnTo>
                      <a:pt x="718" y="1442"/>
                    </a:lnTo>
                    <a:lnTo>
                      <a:pt x="718" y="1442"/>
                    </a:lnTo>
                    <a:lnTo>
                      <a:pt x="744" y="1436"/>
                    </a:lnTo>
                    <a:lnTo>
                      <a:pt x="768" y="1428"/>
                    </a:lnTo>
                    <a:lnTo>
                      <a:pt x="790" y="1418"/>
                    </a:lnTo>
                    <a:lnTo>
                      <a:pt x="812" y="1404"/>
                    </a:lnTo>
                    <a:lnTo>
                      <a:pt x="832" y="1390"/>
                    </a:lnTo>
                    <a:lnTo>
                      <a:pt x="852" y="1372"/>
                    </a:lnTo>
                    <a:lnTo>
                      <a:pt x="870" y="1354"/>
                    </a:lnTo>
                    <a:lnTo>
                      <a:pt x="886" y="1330"/>
                    </a:lnTo>
                    <a:lnTo>
                      <a:pt x="886" y="1330"/>
                    </a:lnTo>
                    <a:lnTo>
                      <a:pt x="892" y="1344"/>
                    </a:lnTo>
                    <a:lnTo>
                      <a:pt x="896" y="1356"/>
                    </a:lnTo>
                    <a:lnTo>
                      <a:pt x="898" y="1368"/>
                    </a:lnTo>
                    <a:lnTo>
                      <a:pt x="898" y="1380"/>
                    </a:lnTo>
                    <a:lnTo>
                      <a:pt x="896" y="1402"/>
                    </a:lnTo>
                    <a:lnTo>
                      <a:pt x="892" y="1424"/>
                    </a:lnTo>
                    <a:lnTo>
                      <a:pt x="886" y="1446"/>
                    </a:lnTo>
                    <a:lnTo>
                      <a:pt x="882" y="1468"/>
                    </a:lnTo>
                    <a:lnTo>
                      <a:pt x="882" y="1480"/>
                    </a:lnTo>
                    <a:lnTo>
                      <a:pt x="882" y="1490"/>
                    </a:lnTo>
                    <a:lnTo>
                      <a:pt x="884" y="1502"/>
                    </a:lnTo>
                    <a:lnTo>
                      <a:pt x="886" y="1512"/>
                    </a:lnTo>
                    <a:lnTo>
                      <a:pt x="886" y="1512"/>
                    </a:lnTo>
                    <a:lnTo>
                      <a:pt x="896" y="1486"/>
                    </a:lnTo>
                    <a:lnTo>
                      <a:pt x="904" y="1458"/>
                    </a:lnTo>
                    <a:lnTo>
                      <a:pt x="910" y="1430"/>
                    </a:lnTo>
                    <a:lnTo>
                      <a:pt x="914" y="1402"/>
                    </a:lnTo>
                    <a:lnTo>
                      <a:pt x="914" y="1402"/>
                    </a:lnTo>
                    <a:lnTo>
                      <a:pt x="912" y="1356"/>
                    </a:lnTo>
                    <a:lnTo>
                      <a:pt x="910" y="1310"/>
                    </a:lnTo>
                    <a:lnTo>
                      <a:pt x="908" y="1266"/>
                    </a:lnTo>
                    <a:lnTo>
                      <a:pt x="908" y="1220"/>
                    </a:lnTo>
                    <a:lnTo>
                      <a:pt x="908" y="1220"/>
                    </a:lnTo>
                    <a:lnTo>
                      <a:pt x="910" y="1200"/>
                    </a:lnTo>
                    <a:lnTo>
                      <a:pt x="912" y="1182"/>
                    </a:lnTo>
                    <a:lnTo>
                      <a:pt x="918" y="1164"/>
                    </a:lnTo>
                    <a:lnTo>
                      <a:pt x="924" y="1156"/>
                    </a:lnTo>
                    <a:lnTo>
                      <a:pt x="928" y="1150"/>
                    </a:lnTo>
                    <a:lnTo>
                      <a:pt x="928" y="1150"/>
                    </a:lnTo>
                    <a:lnTo>
                      <a:pt x="948" y="1130"/>
                    </a:lnTo>
                    <a:lnTo>
                      <a:pt x="970" y="1112"/>
                    </a:lnTo>
                    <a:lnTo>
                      <a:pt x="1006" y="1084"/>
                    </a:lnTo>
                    <a:lnTo>
                      <a:pt x="1006" y="1084"/>
                    </a:lnTo>
                    <a:lnTo>
                      <a:pt x="998" y="1066"/>
                    </a:lnTo>
                    <a:lnTo>
                      <a:pt x="988" y="1048"/>
                    </a:lnTo>
                    <a:lnTo>
                      <a:pt x="982" y="1030"/>
                    </a:lnTo>
                    <a:lnTo>
                      <a:pt x="980" y="1022"/>
                    </a:lnTo>
                    <a:lnTo>
                      <a:pt x="980" y="1014"/>
                    </a:lnTo>
                    <a:lnTo>
                      <a:pt x="980" y="1014"/>
                    </a:lnTo>
                    <a:lnTo>
                      <a:pt x="982" y="986"/>
                    </a:lnTo>
                    <a:lnTo>
                      <a:pt x="980" y="958"/>
                    </a:lnTo>
                    <a:lnTo>
                      <a:pt x="976" y="930"/>
                    </a:lnTo>
                    <a:lnTo>
                      <a:pt x="972" y="904"/>
                    </a:lnTo>
                    <a:lnTo>
                      <a:pt x="966" y="878"/>
                    </a:lnTo>
                    <a:lnTo>
                      <a:pt x="958" y="852"/>
                    </a:lnTo>
                    <a:lnTo>
                      <a:pt x="938" y="800"/>
                    </a:lnTo>
                    <a:lnTo>
                      <a:pt x="916" y="750"/>
                    </a:lnTo>
                    <a:lnTo>
                      <a:pt x="894" y="702"/>
                    </a:lnTo>
                    <a:lnTo>
                      <a:pt x="870" y="652"/>
                    </a:lnTo>
                    <a:lnTo>
                      <a:pt x="850" y="602"/>
                    </a:lnTo>
                    <a:lnTo>
                      <a:pt x="850" y="602"/>
                    </a:lnTo>
                    <a:lnTo>
                      <a:pt x="846" y="594"/>
                    </a:lnTo>
                    <a:lnTo>
                      <a:pt x="842" y="588"/>
                    </a:lnTo>
                    <a:lnTo>
                      <a:pt x="842" y="588"/>
                    </a:lnTo>
                    <a:lnTo>
                      <a:pt x="832" y="574"/>
                    </a:lnTo>
                    <a:lnTo>
                      <a:pt x="822" y="560"/>
                    </a:lnTo>
                    <a:lnTo>
                      <a:pt x="816" y="546"/>
                    </a:lnTo>
                    <a:lnTo>
                      <a:pt x="812" y="530"/>
                    </a:lnTo>
                    <a:lnTo>
                      <a:pt x="810" y="514"/>
                    </a:lnTo>
                    <a:lnTo>
                      <a:pt x="810" y="498"/>
                    </a:lnTo>
                    <a:lnTo>
                      <a:pt x="812" y="482"/>
                    </a:lnTo>
                    <a:lnTo>
                      <a:pt x="816" y="466"/>
                    </a:lnTo>
                    <a:lnTo>
                      <a:pt x="816" y="466"/>
                    </a:lnTo>
                    <a:lnTo>
                      <a:pt x="820" y="456"/>
                    </a:lnTo>
                    <a:lnTo>
                      <a:pt x="820" y="446"/>
                    </a:lnTo>
                    <a:lnTo>
                      <a:pt x="820" y="438"/>
                    </a:lnTo>
                    <a:lnTo>
                      <a:pt x="816" y="432"/>
                    </a:lnTo>
                    <a:lnTo>
                      <a:pt x="812" y="426"/>
                    </a:lnTo>
                    <a:lnTo>
                      <a:pt x="804" y="420"/>
                    </a:lnTo>
                    <a:lnTo>
                      <a:pt x="796" y="416"/>
                    </a:lnTo>
                    <a:lnTo>
                      <a:pt x="786" y="412"/>
                    </a:lnTo>
                    <a:lnTo>
                      <a:pt x="786" y="412"/>
                    </a:lnTo>
                    <a:lnTo>
                      <a:pt x="768" y="406"/>
                    </a:lnTo>
                    <a:lnTo>
                      <a:pt x="750" y="400"/>
                    </a:lnTo>
                    <a:lnTo>
                      <a:pt x="716" y="382"/>
                    </a:lnTo>
                    <a:lnTo>
                      <a:pt x="716" y="382"/>
                    </a:lnTo>
                    <a:lnTo>
                      <a:pt x="708" y="376"/>
                    </a:lnTo>
                    <a:lnTo>
                      <a:pt x="700" y="370"/>
                    </a:lnTo>
                    <a:lnTo>
                      <a:pt x="696" y="362"/>
                    </a:lnTo>
                    <a:lnTo>
                      <a:pt x="696" y="354"/>
                    </a:lnTo>
                    <a:lnTo>
                      <a:pt x="696" y="344"/>
                    </a:lnTo>
                    <a:lnTo>
                      <a:pt x="696" y="336"/>
                    </a:lnTo>
                    <a:lnTo>
                      <a:pt x="702" y="320"/>
                    </a:lnTo>
                    <a:lnTo>
                      <a:pt x="702" y="320"/>
                    </a:lnTo>
                    <a:lnTo>
                      <a:pt x="710" y="308"/>
                    </a:lnTo>
                    <a:lnTo>
                      <a:pt x="720" y="298"/>
                    </a:lnTo>
                    <a:lnTo>
                      <a:pt x="732" y="290"/>
                    </a:lnTo>
                    <a:lnTo>
                      <a:pt x="738" y="288"/>
                    </a:lnTo>
                    <a:lnTo>
                      <a:pt x="744" y="288"/>
                    </a:lnTo>
                    <a:lnTo>
                      <a:pt x="744" y="288"/>
                    </a:lnTo>
                    <a:lnTo>
                      <a:pt x="750" y="290"/>
                    </a:lnTo>
                    <a:lnTo>
                      <a:pt x="756" y="292"/>
                    </a:lnTo>
                    <a:lnTo>
                      <a:pt x="768" y="302"/>
                    </a:lnTo>
                    <a:lnTo>
                      <a:pt x="778" y="312"/>
                    </a:lnTo>
                    <a:lnTo>
                      <a:pt x="786" y="326"/>
                    </a:lnTo>
                    <a:lnTo>
                      <a:pt x="786" y="326"/>
                    </a:lnTo>
                    <a:lnTo>
                      <a:pt x="790" y="340"/>
                    </a:lnTo>
                    <a:lnTo>
                      <a:pt x="790" y="354"/>
                    </a:lnTo>
                    <a:lnTo>
                      <a:pt x="788" y="388"/>
                    </a:lnTo>
                    <a:lnTo>
                      <a:pt x="788" y="388"/>
                    </a:lnTo>
                    <a:lnTo>
                      <a:pt x="796" y="390"/>
                    </a:lnTo>
                    <a:lnTo>
                      <a:pt x="802" y="390"/>
                    </a:lnTo>
                    <a:lnTo>
                      <a:pt x="808" y="388"/>
                    </a:lnTo>
                    <a:lnTo>
                      <a:pt x="814" y="386"/>
                    </a:lnTo>
                    <a:lnTo>
                      <a:pt x="818" y="382"/>
                    </a:lnTo>
                    <a:lnTo>
                      <a:pt x="820" y="376"/>
                    </a:lnTo>
                    <a:lnTo>
                      <a:pt x="824" y="362"/>
                    </a:lnTo>
                    <a:lnTo>
                      <a:pt x="824" y="362"/>
                    </a:lnTo>
                    <a:lnTo>
                      <a:pt x="824" y="338"/>
                    </a:lnTo>
                    <a:lnTo>
                      <a:pt x="822" y="316"/>
                    </a:lnTo>
                    <a:lnTo>
                      <a:pt x="818" y="294"/>
                    </a:lnTo>
                    <a:lnTo>
                      <a:pt x="810" y="276"/>
                    </a:lnTo>
                    <a:lnTo>
                      <a:pt x="798" y="260"/>
                    </a:lnTo>
                    <a:lnTo>
                      <a:pt x="786" y="246"/>
                    </a:lnTo>
                    <a:lnTo>
                      <a:pt x="770" y="238"/>
                    </a:lnTo>
                    <a:lnTo>
                      <a:pt x="762" y="236"/>
                    </a:lnTo>
                    <a:lnTo>
                      <a:pt x="754" y="234"/>
                    </a:lnTo>
                    <a:lnTo>
                      <a:pt x="754" y="234"/>
                    </a:lnTo>
                    <a:lnTo>
                      <a:pt x="738" y="234"/>
                    </a:lnTo>
                    <a:lnTo>
                      <a:pt x="722" y="236"/>
                    </a:lnTo>
                    <a:lnTo>
                      <a:pt x="708" y="240"/>
                    </a:lnTo>
                    <a:lnTo>
                      <a:pt x="702" y="244"/>
                    </a:lnTo>
                    <a:lnTo>
                      <a:pt x="700" y="248"/>
                    </a:lnTo>
                    <a:lnTo>
                      <a:pt x="700" y="248"/>
                    </a:lnTo>
                    <a:lnTo>
                      <a:pt x="686" y="274"/>
                    </a:lnTo>
                    <a:lnTo>
                      <a:pt x="674" y="302"/>
                    </a:lnTo>
                    <a:lnTo>
                      <a:pt x="652" y="358"/>
                    </a:lnTo>
                    <a:lnTo>
                      <a:pt x="652" y="358"/>
                    </a:lnTo>
                    <a:lnTo>
                      <a:pt x="602" y="354"/>
                    </a:lnTo>
                    <a:lnTo>
                      <a:pt x="602" y="354"/>
                    </a:lnTo>
                    <a:lnTo>
                      <a:pt x="592" y="310"/>
                    </a:lnTo>
                    <a:lnTo>
                      <a:pt x="586" y="290"/>
                    </a:lnTo>
                    <a:lnTo>
                      <a:pt x="578" y="272"/>
                    </a:lnTo>
                    <a:lnTo>
                      <a:pt x="578" y="272"/>
                    </a:lnTo>
                    <a:lnTo>
                      <a:pt x="574" y="266"/>
                    </a:lnTo>
                    <a:lnTo>
                      <a:pt x="568" y="260"/>
                    </a:lnTo>
                    <a:lnTo>
                      <a:pt x="552" y="252"/>
                    </a:lnTo>
                    <a:lnTo>
                      <a:pt x="538" y="246"/>
                    </a:lnTo>
                    <a:lnTo>
                      <a:pt x="532" y="244"/>
                    </a:lnTo>
                    <a:lnTo>
                      <a:pt x="530" y="244"/>
                    </a:lnTo>
                    <a:lnTo>
                      <a:pt x="530" y="244"/>
                    </a:lnTo>
                    <a:lnTo>
                      <a:pt x="518" y="260"/>
                    </a:lnTo>
                    <a:lnTo>
                      <a:pt x="506" y="278"/>
                    </a:lnTo>
                    <a:lnTo>
                      <a:pt x="496" y="296"/>
                    </a:lnTo>
                    <a:lnTo>
                      <a:pt x="492" y="314"/>
                    </a:lnTo>
                    <a:lnTo>
                      <a:pt x="492" y="314"/>
                    </a:lnTo>
                    <a:lnTo>
                      <a:pt x="488" y="336"/>
                    </a:lnTo>
                    <a:lnTo>
                      <a:pt x="488" y="346"/>
                    </a:lnTo>
                    <a:lnTo>
                      <a:pt x="490" y="356"/>
                    </a:lnTo>
                    <a:lnTo>
                      <a:pt x="494" y="368"/>
                    </a:lnTo>
                    <a:lnTo>
                      <a:pt x="500" y="376"/>
                    </a:lnTo>
                    <a:lnTo>
                      <a:pt x="508" y="384"/>
                    </a:lnTo>
                    <a:lnTo>
                      <a:pt x="520" y="392"/>
                    </a:lnTo>
                    <a:lnTo>
                      <a:pt x="520" y="392"/>
                    </a:lnTo>
                    <a:lnTo>
                      <a:pt x="522" y="390"/>
                    </a:lnTo>
                    <a:lnTo>
                      <a:pt x="528" y="386"/>
                    </a:lnTo>
                    <a:lnTo>
                      <a:pt x="528" y="386"/>
                    </a:lnTo>
                    <a:lnTo>
                      <a:pt x="516" y="372"/>
                    </a:lnTo>
                    <a:lnTo>
                      <a:pt x="512" y="366"/>
                    </a:lnTo>
                    <a:lnTo>
                      <a:pt x="510" y="358"/>
                    </a:lnTo>
                    <a:lnTo>
                      <a:pt x="510" y="358"/>
                    </a:lnTo>
                    <a:lnTo>
                      <a:pt x="508" y="344"/>
                    </a:lnTo>
                    <a:lnTo>
                      <a:pt x="510" y="328"/>
                    </a:lnTo>
                    <a:lnTo>
                      <a:pt x="512" y="314"/>
                    </a:lnTo>
                    <a:lnTo>
                      <a:pt x="516" y="298"/>
                    </a:lnTo>
                    <a:lnTo>
                      <a:pt x="516" y="298"/>
                    </a:lnTo>
                    <a:lnTo>
                      <a:pt x="518" y="296"/>
                    </a:lnTo>
                    <a:lnTo>
                      <a:pt x="522" y="294"/>
                    </a:lnTo>
                    <a:lnTo>
                      <a:pt x="532" y="292"/>
                    </a:lnTo>
                    <a:lnTo>
                      <a:pt x="542" y="290"/>
                    </a:lnTo>
                    <a:lnTo>
                      <a:pt x="546" y="290"/>
                    </a:lnTo>
                    <a:lnTo>
                      <a:pt x="550" y="292"/>
                    </a:lnTo>
                    <a:lnTo>
                      <a:pt x="550" y="292"/>
                    </a:lnTo>
                    <a:lnTo>
                      <a:pt x="558" y="304"/>
                    </a:lnTo>
                    <a:lnTo>
                      <a:pt x="564" y="318"/>
                    </a:lnTo>
                    <a:lnTo>
                      <a:pt x="570" y="332"/>
                    </a:lnTo>
                    <a:lnTo>
                      <a:pt x="574" y="346"/>
                    </a:lnTo>
                    <a:lnTo>
                      <a:pt x="574" y="346"/>
                    </a:lnTo>
                    <a:lnTo>
                      <a:pt x="574" y="354"/>
                    </a:lnTo>
                    <a:lnTo>
                      <a:pt x="570" y="360"/>
                    </a:lnTo>
                    <a:lnTo>
                      <a:pt x="560" y="374"/>
                    </a:lnTo>
                    <a:lnTo>
                      <a:pt x="560" y="374"/>
                    </a:lnTo>
                    <a:lnTo>
                      <a:pt x="534" y="396"/>
                    </a:lnTo>
                    <a:lnTo>
                      <a:pt x="522" y="406"/>
                    </a:lnTo>
                    <a:lnTo>
                      <a:pt x="510" y="418"/>
                    </a:lnTo>
                    <a:lnTo>
                      <a:pt x="510" y="418"/>
                    </a:lnTo>
                    <a:lnTo>
                      <a:pt x="504" y="428"/>
                    </a:lnTo>
                    <a:lnTo>
                      <a:pt x="498" y="440"/>
                    </a:lnTo>
                    <a:lnTo>
                      <a:pt x="494" y="450"/>
                    </a:lnTo>
                    <a:lnTo>
                      <a:pt x="494" y="454"/>
                    </a:lnTo>
                    <a:lnTo>
                      <a:pt x="494" y="456"/>
                    </a:lnTo>
                    <a:lnTo>
                      <a:pt x="494" y="456"/>
                    </a:lnTo>
                    <a:lnTo>
                      <a:pt x="514" y="476"/>
                    </a:lnTo>
                    <a:lnTo>
                      <a:pt x="526" y="488"/>
                    </a:lnTo>
                    <a:lnTo>
                      <a:pt x="536" y="496"/>
                    </a:lnTo>
                    <a:lnTo>
                      <a:pt x="548" y="504"/>
                    </a:lnTo>
                    <a:lnTo>
                      <a:pt x="562" y="510"/>
                    </a:lnTo>
                    <a:lnTo>
                      <a:pt x="576" y="514"/>
                    </a:lnTo>
                    <a:lnTo>
                      <a:pt x="594" y="514"/>
                    </a:lnTo>
                    <a:lnTo>
                      <a:pt x="594" y="514"/>
                    </a:lnTo>
                    <a:lnTo>
                      <a:pt x="644" y="506"/>
                    </a:lnTo>
                    <a:lnTo>
                      <a:pt x="670" y="500"/>
                    </a:lnTo>
                    <a:lnTo>
                      <a:pt x="694" y="494"/>
                    </a:lnTo>
                    <a:lnTo>
                      <a:pt x="718" y="486"/>
                    </a:lnTo>
                    <a:lnTo>
                      <a:pt x="742" y="474"/>
                    </a:lnTo>
                    <a:lnTo>
                      <a:pt x="766" y="460"/>
                    </a:lnTo>
                    <a:lnTo>
                      <a:pt x="788" y="444"/>
                    </a:lnTo>
                    <a:lnTo>
                      <a:pt x="788" y="444"/>
                    </a:lnTo>
                    <a:lnTo>
                      <a:pt x="792" y="460"/>
                    </a:lnTo>
                    <a:lnTo>
                      <a:pt x="792" y="466"/>
                    </a:lnTo>
                    <a:lnTo>
                      <a:pt x="792" y="466"/>
                    </a:lnTo>
                    <a:lnTo>
                      <a:pt x="734" y="494"/>
                    </a:lnTo>
                    <a:lnTo>
                      <a:pt x="706" y="506"/>
                    </a:lnTo>
                    <a:lnTo>
                      <a:pt x="676" y="518"/>
                    </a:lnTo>
                    <a:lnTo>
                      <a:pt x="646" y="528"/>
                    </a:lnTo>
                    <a:lnTo>
                      <a:pt x="614" y="534"/>
                    </a:lnTo>
                    <a:lnTo>
                      <a:pt x="580" y="538"/>
                    </a:lnTo>
                    <a:lnTo>
                      <a:pt x="564" y="536"/>
                    </a:lnTo>
                    <a:lnTo>
                      <a:pt x="546" y="534"/>
                    </a:lnTo>
                    <a:lnTo>
                      <a:pt x="546" y="534"/>
                    </a:lnTo>
                    <a:lnTo>
                      <a:pt x="558" y="548"/>
                    </a:lnTo>
                    <a:lnTo>
                      <a:pt x="570" y="560"/>
                    </a:lnTo>
                    <a:lnTo>
                      <a:pt x="582" y="566"/>
                    </a:lnTo>
                    <a:lnTo>
                      <a:pt x="596" y="570"/>
                    </a:lnTo>
                    <a:lnTo>
                      <a:pt x="608" y="572"/>
                    </a:lnTo>
                    <a:lnTo>
                      <a:pt x="622" y="570"/>
                    </a:lnTo>
                    <a:lnTo>
                      <a:pt x="634" y="568"/>
                    </a:lnTo>
                    <a:lnTo>
                      <a:pt x="648" y="564"/>
                    </a:lnTo>
                    <a:lnTo>
                      <a:pt x="648" y="564"/>
                    </a:lnTo>
                    <a:lnTo>
                      <a:pt x="672" y="554"/>
                    </a:lnTo>
                    <a:lnTo>
                      <a:pt x="696" y="544"/>
                    </a:lnTo>
                    <a:lnTo>
                      <a:pt x="742" y="520"/>
                    </a:lnTo>
                    <a:lnTo>
                      <a:pt x="742" y="520"/>
                    </a:lnTo>
                    <a:lnTo>
                      <a:pt x="762" y="514"/>
                    </a:lnTo>
                    <a:lnTo>
                      <a:pt x="782" y="510"/>
                    </a:lnTo>
                    <a:lnTo>
                      <a:pt x="782" y="510"/>
                    </a:lnTo>
                    <a:lnTo>
                      <a:pt x="786" y="522"/>
                    </a:lnTo>
                    <a:lnTo>
                      <a:pt x="786" y="522"/>
                    </a:lnTo>
                    <a:lnTo>
                      <a:pt x="698" y="578"/>
                    </a:lnTo>
                    <a:lnTo>
                      <a:pt x="654" y="604"/>
                    </a:lnTo>
                    <a:lnTo>
                      <a:pt x="608" y="630"/>
                    </a:lnTo>
                    <a:lnTo>
                      <a:pt x="608" y="630"/>
                    </a:lnTo>
                    <a:lnTo>
                      <a:pt x="604" y="630"/>
                    </a:lnTo>
                    <a:lnTo>
                      <a:pt x="598" y="630"/>
                    </a:lnTo>
                    <a:lnTo>
                      <a:pt x="582" y="626"/>
                    </a:lnTo>
                    <a:lnTo>
                      <a:pt x="568" y="618"/>
                    </a:lnTo>
                    <a:lnTo>
                      <a:pt x="554" y="608"/>
                    </a:lnTo>
                    <a:lnTo>
                      <a:pt x="554" y="608"/>
                    </a:lnTo>
                    <a:lnTo>
                      <a:pt x="540" y="594"/>
                    </a:lnTo>
                    <a:lnTo>
                      <a:pt x="528" y="578"/>
                    </a:lnTo>
                    <a:lnTo>
                      <a:pt x="504" y="546"/>
                    </a:lnTo>
                    <a:lnTo>
                      <a:pt x="504" y="546"/>
                    </a:lnTo>
                    <a:close/>
                    <a:moveTo>
                      <a:pt x="1078" y="1054"/>
                    </a:moveTo>
                    <a:lnTo>
                      <a:pt x="1078" y="1054"/>
                    </a:lnTo>
                    <a:lnTo>
                      <a:pt x="1084" y="1012"/>
                    </a:lnTo>
                    <a:lnTo>
                      <a:pt x="1086" y="970"/>
                    </a:lnTo>
                    <a:lnTo>
                      <a:pt x="1084" y="930"/>
                    </a:lnTo>
                    <a:lnTo>
                      <a:pt x="1078" y="892"/>
                    </a:lnTo>
                    <a:lnTo>
                      <a:pt x="1068" y="854"/>
                    </a:lnTo>
                    <a:lnTo>
                      <a:pt x="1052" y="818"/>
                    </a:lnTo>
                    <a:lnTo>
                      <a:pt x="1032" y="784"/>
                    </a:lnTo>
                    <a:lnTo>
                      <a:pt x="1008" y="750"/>
                    </a:lnTo>
                    <a:lnTo>
                      <a:pt x="1008" y="750"/>
                    </a:lnTo>
                    <a:lnTo>
                      <a:pt x="1040" y="826"/>
                    </a:lnTo>
                    <a:lnTo>
                      <a:pt x="1056" y="866"/>
                    </a:lnTo>
                    <a:lnTo>
                      <a:pt x="1066" y="904"/>
                    </a:lnTo>
                    <a:lnTo>
                      <a:pt x="1070" y="924"/>
                    </a:lnTo>
                    <a:lnTo>
                      <a:pt x="1072" y="944"/>
                    </a:lnTo>
                    <a:lnTo>
                      <a:pt x="1074" y="966"/>
                    </a:lnTo>
                    <a:lnTo>
                      <a:pt x="1072" y="986"/>
                    </a:lnTo>
                    <a:lnTo>
                      <a:pt x="1070" y="1006"/>
                    </a:lnTo>
                    <a:lnTo>
                      <a:pt x="1064" y="1028"/>
                    </a:lnTo>
                    <a:lnTo>
                      <a:pt x="1056" y="1050"/>
                    </a:lnTo>
                    <a:lnTo>
                      <a:pt x="1046" y="1070"/>
                    </a:lnTo>
                    <a:lnTo>
                      <a:pt x="1046" y="1070"/>
                    </a:lnTo>
                    <a:lnTo>
                      <a:pt x="1108" y="1080"/>
                    </a:lnTo>
                    <a:lnTo>
                      <a:pt x="1108" y="1080"/>
                    </a:lnTo>
                    <a:lnTo>
                      <a:pt x="1078" y="1054"/>
                    </a:lnTo>
                    <a:lnTo>
                      <a:pt x="1078" y="1054"/>
                    </a:lnTo>
                    <a:close/>
                    <a:moveTo>
                      <a:pt x="880" y="490"/>
                    </a:moveTo>
                    <a:lnTo>
                      <a:pt x="880" y="490"/>
                    </a:lnTo>
                    <a:lnTo>
                      <a:pt x="870" y="496"/>
                    </a:lnTo>
                    <a:lnTo>
                      <a:pt x="870" y="496"/>
                    </a:lnTo>
                    <a:lnTo>
                      <a:pt x="888" y="520"/>
                    </a:lnTo>
                    <a:lnTo>
                      <a:pt x="908" y="542"/>
                    </a:lnTo>
                    <a:lnTo>
                      <a:pt x="908" y="542"/>
                    </a:lnTo>
                    <a:lnTo>
                      <a:pt x="912" y="544"/>
                    </a:lnTo>
                    <a:lnTo>
                      <a:pt x="918" y="544"/>
                    </a:lnTo>
                    <a:lnTo>
                      <a:pt x="932" y="542"/>
                    </a:lnTo>
                    <a:lnTo>
                      <a:pt x="932" y="542"/>
                    </a:lnTo>
                    <a:lnTo>
                      <a:pt x="928" y="526"/>
                    </a:lnTo>
                    <a:lnTo>
                      <a:pt x="928" y="520"/>
                    </a:lnTo>
                    <a:lnTo>
                      <a:pt x="924" y="514"/>
                    </a:lnTo>
                    <a:lnTo>
                      <a:pt x="924" y="514"/>
                    </a:lnTo>
                    <a:lnTo>
                      <a:pt x="914" y="508"/>
                    </a:lnTo>
                    <a:lnTo>
                      <a:pt x="902" y="502"/>
                    </a:lnTo>
                    <a:lnTo>
                      <a:pt x="880" y="490"/>
                    </a:lnTo>
                    <a:lnTo>
                      <a:pt x="880" y="490"/>
                    </a:lnTo>
                    <a:close/>
                  </a:path>
                </a:pathLst>
              </a:custGeom>
              <a:solidFill>
                <a:schemeClr val="bg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754" tIns="146203" rIns="182754" bIns="146203" numCol="1" spcCol="0" rtlCol="0" fromWordArt="0" anchor="t" anchorCtr="0" forceAA="0" compatLnSpc="1">
                <a:prstTxWarp prst="textNoShape">
                  <a:avLst/>
                </a:prstTxWarp>
                <a:noAutofit/>
              </a:bodyPr>
              <a:lstStyle/>
              <a:p>
                <a:pPr algn="ctr" defTabSz="913386" fontAlgn="base">
                  <a:lnSpc>
                    <a:spcPct val="90000"/>
                  </a:lnSpc>
                  <a:spcBef>
                    <a:spcPct val="0"/>
                  </a:spcBef>
                  <a:spcAft>
                    <a:spcPct val="0"/>
                  </a:spcAft>
                  <a:defRPr/>
                </a:pPr>
                <a:endParaRPr lang="en-US" sz="1999" spc="-50" dirty="0">
                  <a:gradFill>
                    <a:gsLst>
                      <a:gs pos="1250">
                        <a:srgbClr val="EFEFEF"/>
                      </a:gs>
                      <a:gs pos="10417">
                        <a:srgbClr val="EFEFEF"/>
                      </a:gs>
                    </a:gsLst>
                    <a:lin ang="5400000" scaled="0"/>
                  </a:gradFill>
                  <a:latin typeface="Segoe UI Light"/>
                </a:endParaRPr>
              </a:p>
            </p:txBody>
          </p:sp>
          <p:sp>
            <p:nvSpPr>
              <p:cNvPr id="53" name="TextBox 52"/>
              <p:cNvSpPr txBox="1"/>
              <p:nvPr/>
            </p:nvSpPr>
            <p:spPr>
              <a:xfrm>
                <a:off x="8932263" y="5846694"/>
                <a:ext cx="1035987" cy="517065"/>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lumMod val="50000"/>
                      </a:schemeClr>
                    </a:solidFill>
                  </a:rPr>
                  <a:t>Linux</a:t>
                </a:r>
              </a:p>
            </p:txBody>
          </p:sp>
        </p:grpSp>
        <p:pic>
          <p:nvPicPr>
            <p:cNvPr id="4" name="Picture 3"/>
            <p:cNvPicPr>
              <a:picLocks noChangeAspect="1"/>
            </p:cNvPicPr>
            <p:nvPr/>
          </p:nvPicPr>
          <p:blipFill>
            <a:blip r:embed="rId26">
              <a:clrChange>
                <a:clrFrom>
                  <a:srgbClr val="FFFFFF"/>
                </a:clrFrom>
                <a:clrTo>
                  <a:srgbClr val="FFFFFF">
                    <a:alpha val="0"/>
                  </a:srgbClr>
                </a:clrTo>
              </a:clrChange>
            </a:blip>
            <a:stretch>
              <a:fillRect/>
            </a:stretch>
          </p:blipFill>
          <p:spPr>
            <a:xfrm>
              <a:off x="7634144" y="5938494"/>
              <a:ext cx="1236431" cy="469159"/>
            </a:xfrm>
            <a:prstGeom prst="rect">
              <a:avLst/>
            </a:prstGeom>
          </p:spPr>
        </p:pic>
      </p:grpSp>
    </p:spTree>
    <p:extLst>
      <p:ext uri="{BB962C8B-B14F-4D97-AF65-F5344CB8AC3E}">
        <p14:creationId xmlns:p14="http://schemas.microsoft.com/office/powerpoint/2010/main" val="2892316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250"/>
                                        <p:tgtEl>
                                          <p:spTgt spid="61"/>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250"/>
                                        <p:tgtEl>
                                          <p:spTgt spid="40"/>
                                        </p:tgtEl>
                                      </p:cBhvr>
                                    </p:animEffect>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childTnLst>
                          </p:cTn>
                        </p:par>
                        <p:par>
                          <p:cTn id="16" fill="hold">
                            <p:stCondLst>
                              <p:cond delay="1000"/>
                            </p:stCondLst>
                            <p:childTnLst>
                              <p:par>
                                <p:cTn id="17" presetID="10"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250"/>
                                        <p:tgtEl>
                                          <p:spTgt spid="7"/>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250"/>
                                        <p:tgtEl>
                                          <p:spTgt spid="8"/>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250"/>
                                        <p:tgtEl>
                                          <p:spTgt spid="9"/>
                                        </p:tgtEl>
                                      </p:cBhvr>
                                    </p:animEffect>
                                  </p:childTnLst>
                                </p:cTn>
                              </p:par>
                            </p:childTnLst>
                          </p:cTn>
                        </p:par>
                        <p:par>
                          <p:cTn id="32" fill="hold">
                            <p:stCondLst>
                              <p:cond delay="2250"/>
                            </p:stCondLst>
                            <p:childTnLst>
                              <p:par>
                                <p:cTn id="33" presetID="10" presetClass="entr" presetSubtype="0"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250"/>
                                        <p:tgtEl>
                                          <p:spTgt spid="10"/>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61"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p:cNvSpPr/>
          <p:nvPr/>
        </p:nvSpPr>
        <p:spPr bwMode="auto">
          <a:xfrm rot="18900000">
            <a:off x="6903192" y="2850972"/>
            <a:ext cx="1162975" cy="116297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p:nvSpPr>
        <p:spPr bwMode="auto">
          <a:xfrm>
            <a:off x="7043737" y="0"/>
            <a:ext cx="539273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7" name="Picture 86"/>
          <p:cNvPicPr>
            <a:picLocks noChangeAspect="1"/>
          </p:cNvPicPr>
          <p:nvPr/>
        </p:nvPicPr>
        <p:blipFill>
          <a:blip r:embed="rId3"/>
          <a:stretch>
            <a:fillRect/>
          </a:stretch>
        </p:blipFill>
        <p:spPr>
          <a:xfrm>
            <a:off x="834309" y="5229957"/>
            <a:ext cx="2158695" cy="1870033"/>
          </a:xfrm>
          <a:prstGeom prst="rect">
            <a:avLst/>
          </a:prstGeom>
        </p:spPr>
      </p:pic>
      <p:pic>
        <p:nvPicPr>
          <p:cNvPr id="88" name="Picture 87"/>
          <p:cNvPicPr>
            <a:picLocks noChangeAspect="1"/>
          </p:cNvPicPr>
          <p:nvPr/>
        </p:nvPicPr>
        <p:blipFill>
          <a:blip r:embed="rId3"/>
          <a:stretch>
            <a:fillRect/>
          </a:stretch>
        </p:blipFill>
        <p:spPr>
          <a:xfrm>
            <a:off x="846942" y="-289546"/>
            <a:ext cx="2143955" cy="1857264"/>
          </a:xfrm>
          <a:prstGeom prst="rect">
            <a:avLst/>
          </a:prstGeom>
        </p:spPr>
      </p:pic>
      <p:pic>
        <p:nvPicPr>
          <p:cNvPr id="89" name="Picture 88"/>
          <p:cNvPicPr>
            <a:picLocks noChangeAspect="1"/>
          </p:cNvPicPr>
          <p:nvPr/>
        </p:nvPicPr>
        <p:blipFill>
          <a:blip r:embed="rId3"/>
          <a:stretch>
            <a:fillRect/>
          </a:stretch>
        </p:blipFill>
        <p:spPr>
          <a:xfrm>
            <a:off x="2447386" y="596246"/>
            <a:ext cx="2183218" cy="1891277"/>
          </a:xfrm>
          <a:prstGeom prst="rect">
            <a:avLst/>
          </a:prstGeom>
        </p:spPr>
      </p:pic>
      <p:pic>
        <p:nvPicPr>
          <p:cNvPr id="90" name="Picture 89"/>
          <p:cNvPicPr>
            <a:picLocks noChangeAspect="1"/>
          </p:cNvPicPr>
          <p:nvPr/>
        </p:nvPicPr>
        <p:blipFill>
          <a:blip r:embed="rId3"/>
          <a:stretch>
            <a:fillRect/>
          </a:stretch>
        </p:blipFill>
        <p:spPr>
          <a:xfrm>
            <a:off x="4047585" y="1521533"/>
            <a:ext cx="2183218" cy="1891277"/>
          </a:xfrm>
          <a:prstGeom prst="rect">
            <a:avLst/>
          </a:prstGeom>
        </p:spPr>
      </p:pic>
      <p:pic>
        <p:nvPicPr>
          <p:cNvPr id="91" name="Picture 90"/>
          <p:cNvPicPr>
            <a:picLocks noChangeAspect="1"/>
          </p:cNvPicPr>
          <p:nvPr/>
        </p:nvPicPr>
        <p:blipFill>
          <a:blip r:embed="rId3"/>
          <a:stretch>
            <a:fillRect/>
          </a:stretch>
        </p:blipFill>
        <p:spPr>
          <a:xfrm>
            <a:off x="4047585" y="3393876"/>
            <a:ext cx="2183218" cy="1891277"/>
          </a:xfrm>
          <a:prstGeom prst="rect">
            <a:avLst/>
          </a:prstGeom>
        </p:spPr>
      </p:pic>
      <p:pic>
        <p:nvPicPr>
          <p:cNvPr id="92" name="Picture 91"/>
          <p:cNvPicPr>
            <a:picLocks noChangeAspect="1"/>
          </p:cNvPicPr>
          <p:nvPr/>
        </p:nvPicPr>
        <p:blipFill>
          <a:blip r:embed="rId3"/>
          <a:stretch>
            <a:fillRect/>
          </a:stretch>
        </p:blipFill>
        <p:spPr>
          <a:xfrm>
            <a:off x="2447386" y="4308275"/>
            <a:ext cx="2183218" cy="1891277"/>
          </a:xfrm>
          <a:prstGeom prst="rect">
            <a:avLst/>
          </a:prstGeom>
        </p:spPr>
      </p:pic>
      <p:sp>
        <p:nvSpPr>
          <p:cNvPr id="45" name="Hexagon 44"/>
          <p:cNvSpPr/>
          <p:nvPr/>
        </p:nvSpPr>
        <p:spPr bwMode="auto">
          <a:xfrm>
            <a:off x="6544130" y="935026"/>
            <a:ext cx="2070378" cy="1784807"/>
          </a:xfrm>
          <a:prstGeom prst="hexagon">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03" rtl="0" eaLnBrk="0" fontAlgn="base" latinLnBrk="0" hangingPunct="0">
              <a:lnSpc>
                <a:spcPct val="90000"/>
              </a:lnSpc>
              <a:spcBef>
                <a:spcPct val="0"/>
              </a:spcBef>
              <a:spcAft>
                <a:spcPct val="0"/>
              </a:spcAft>
              <a:buClrTx/>
              <a:buSzTx/>
              <a:buFontTx/>
              <a:buNone/>
              <a:tabLst/>
              <a:defRPr/>
            </a:pPr>
            <a:endParaRPr lang="en-US" sz="1499" dirty="0">
              <a:solidFill>
                <a:srgbClr val="FFFFFF"/>
              </a:solidFill>
              <a:latin typeface="Segoe UI Semibold" panose="020B0702040204020203" pitchFamily="34" charset="0"/>
              <a:cs typeface="Segoe UI Semibold" panose="020B0702040204020203" pitchFamily="34" charset="0"/>
            </a:endParaRPr>
          </a:p>
        </p:txBody>
      </p:sp>
      <p:pic>
        <p:nvPicPr>
          <p:cNvPr id="63" name="Picture 62"/>
          <p:cNvPicPr>
            <a:picLocks noChangeAspect="1"/>
          </p:cNvPicPr>
          <p:nvPr/>
        </p:nvPicPr>
        <p:blipFill>
          <a:blip r:embed="rId3"/>
          <a:stretch>
            <a:fillRect/>
          </a:stretch>
        </p:blipFill>
        <p:spPr>
          <a:xfrm>
            <a:off x="-752987" y="618764"/>
            <a:ext cx="2143955" cy="1857264"/>
          </a:xfrm>
          <a:prstGeom prst="rect">
            <a:avLst/>
          </a:prstGeom>
        </p:spPr>
      </p:pic>
      <p:pic>
        <p:nvPicPr>
          <p:cNvPr id="73" name="Picture 72"/>
          <p:cNvPicPr>
            <a:picLocks noChangeAspect="1"/>
          </p:cNvPicPr>
          <p:nvPr/>
        </p:nvPicPr>
        <p:blipFill>
          <a:blip r:embed="rId3"/>
          <a:stretch>
            <a:fillRect/>
          </a:stretch>
        </p:blipFill>
        <p:spPr>
          <a:xfrm>
            <a:off x="-752986" y="-1210036"/>
            <a:ext cx="2143955" cy="1857264"/>
          </a:xfrm>
          <a:prstGeom prst="rect">
            <a:avLst/>
          </a:prstGeom>
        </p:spPr>
      </p:pic>
      <p:pic>
        <p:nvPicPr>
          <p:cNvPr id="74" name="Picture 73"/>
          <p:cNvPicPr>
            <a:picLocks noChangeAspect="1"/>
          </p:cNvPicPr>
          <p:nvPr/>
        </p:nvPicPr>
        <p:blipFill>
          <a:blip r:embed="rId3"/>
          <a:stretch>
            <a:fillRect/>
          </a:stretch>
        </p:blipFill>
        <p:spPr>
          <a:xfrm>
            <a:off x="-746807" y="4320590"/>
            <a:ext cx="2143955" cy="1857264"/>
          </a:xfrm>
          <a:prstGeom prst="rect">
            <a:avLst/>
          </a:prstGeom>
        </p:spPr>
      </p:pic>
      <p:pic>
        <p:nvPicPr>
          <p:cNvPr id="75" name="Picture 74"/>
          <p:cNvPicPr>
            <a:picLocks noChangeAspect="1"/>
          </p:cNvPicPr>
          <p:nvPr/>
        </p:nvPicPr>
        <p:blipFill>
          <a:blip r:embed="rId3"/>
          <a:stretch>
            <a:fillRect/>
          </a:stretch>
        </p:blipFill>
        <p:spPr>
          <a:xfrm>
            <a:off x="-746807" y="2461971"/>
            <a:ext cx="2143955" cy="1866865"/>
          </a:xfrm>
          <a:prstGeom prst="rect">
            <a:avLst/>
          </a:prstGeom>
        </p:spPr>
      </p:pic>
      <p:sp>
        <p:nvSpPr>
          <p:cNvPr id="76" name="Rectangle 75"/>
          <p:cNvSpPr/>
          <p:nvPr/>
        </p:nvSpPr>
        <p:spPr bwMode="auto">
          <a:xfrm>
            <a:off x="-1" y="0"/>
            <a:ext cx="6583907" cy="6994525"/>
          </a:xfrm>
          <a:prstGeom prst="rect">
            <a:avLst/>
          </a:prstGeom>
          <a:gradFill flip="none" rotWithShape="1">
            <a:gsLst>
              <a:gs pos="0">
                <a:schemeClr val="bg2">
                  <a:alpha val="0"/>
                </a:schemeClr>
              </a:gs>
              <a:gs pos="100000">
                <a:schemeClr val="bg2"/>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77" name="Group 76"/>
          <p:cNvGrpSpPr/>
          <p:nvPr/>
        </p:nvGrpSpPr>
        <p:grpSpPr>
          <a:xfrm>
            <a:off x="2450758" y="2455881"/>
            <a:ext cx="2157064" cy="1865330"/>
            <a:chOff x="2450758" y="2455881"/>
            <a:chExt cx="2157064" cy="1865330"/>
          </a:xfrm>
        </p:grpSpPr>
        <p:pic>
          <p:nvPicPr>
            <p:cNvPr id="78" name="Picture 77"/>
            <p:cNvPicPr>
              <a:picLocks noChangeAspect="1"/>
            </p:cNvPicPr>
            <p:nvPr/>
          </p:nvPicPr>
          <p:blipFill>
            <a:blip r:embed="rId4"/>
            <a:stretch>
              <a:fillRect/>
            </a:stretch>
          </p:blipFill>
          <p:spPr>
            <a:xfrm>
              <a:off x="2450758" y="2455881"/>
              <a:ext cx="2157064" cy="1865330"/>
            </a:xfrm>
            <a:prstGeom prst="rect">
              <a:avLst/>
            </a:prstGeom>
          </p:spPr>
        </p:pic>
        <p:sp>
          <p:nvSpPr>
            <p:cNvPr id="79" name="Rectangle 78"/>
            <p:cNvSpPr/>
            <p:nvPr/>
          </p:nvSpPr>
          <p:spPr>
            <a:xfrm>
              <a:off x="2806867" y="3045748"/>
              <a:ext cx="1343766" cy="663502"/>
            </a:xfrm>
            <a:prstGeom prst="rect">
              <a:avLst/>
            </a:prstGeom>
          </p:spPr>
          <p:txBody>
            <a:bodyPr wrap="square">
              <a:spAutoFit/>
            </a:bodyPr>
            <a:lstStyle/>
            <a:p>
              <a:pPr lvl="0" algn="ctr" defTabSz="932372">
                <a:spcAft>
                  <a:spcPts val="1199"/>
                </a:spcAft>
                <a:defRPr/>
              </a:pPr>
              <a:r>
                <a:rPr lang="en-US" dirty="0">
                  <a:solidFill>
                    <a:srgbClr val="002050"/>
                  </a:solidFill>
                  <a:latin typeface="Segoe UI Semibold" panose="020B0702040204020203" pitchFamily="34" charset="0"/>
                  <a:cs typeface="Segoe UI Semibold" panose="020B0702040204020203" pitchFamily="34" charset="0"/>
                </a:rPr>
                <a:t>Enterprise proven</a:t>
              </a:r>
            </a:p>
          </p:txBody>
        </p:sp>
      </p:grpSp>
      <p:grpSp>
        <p:nvGrpSpPr>
          <p:cNvPr id="80" name="Group 79"/>
          <p:cNvGrpSpPr/>
          <p:nvPr/>
        </p:nvGrpSpPr>
        <p:grpSpPr>
          <a:xfrm>
            <a:off x="846989" y="3388791"/>
            <a:ext cx="2157064" cy="1865330"/>
            <a:chOff x="846989" y="3388791"/>
            <a:chExt cx="2157064" cy="1865330"/>
          </a:xfrm>
        </p:grpSpPr>
        <p:pic>
          <p:nvPicPr>
            <p:cNvPr id="81" name="Picture 80"/>
            <p:cNvPicPr>
              <a:picLocks noChangeAspect="1"/>
            </p:cNvPicPr>
            <p:nvPr/>
          </p:nvPicPr>
          <p:blipFill>
            <a:blip r:embed="rId4"/>
            <a:stretch>
              <a:fillRect/>
            </a:stretch>
          </p:blipFill>
          <p:spPr>
            <a:xfrm>
              <a:off x="846989" y="3388791"/>
              <a:ext cx="2157064" cy="1865330"/>
            </a:xfrm>
            <a:prstGeom prst="rect">
              <a:avLst/>
            </a:prstGeom>
          </p:spPr>
        </p:pic>
        <p:sp>
          <p:nvSpPr>
            <p:cNvPr id="82" name="Rectangle 81"/>
            <p:cNvSpPr/>
            <p:nvPr/>
          </p:nvSpPr>
          <p:spPr>
            <a:xfrm>
              <a:off x="1410016" y="4156018"/>
              <a:ext cx="896399"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Hybrid</a:t>
              </a:r>
            </a:p>
          </p:txBody>
        </p:sp>
      </p:grpSp>
      <p:grpSp>
        <p:nvGrpSpPr>
          <p:cNvPr id="83" name="Group 82"/>
          <p:cNvGrpSpPr/>
          <p:nvPr/>
        </p:nvGrpSpPr>
        <p:grpSpPr>
          <a:xfrm>
            <a:off x="840179" y="1547221"/>
            <a:ext cx="2157064" cy="1865330"/>
            <a:chOff x="840179" y="1547221"/>
            <a:chExt cx="2157064" cy="1865330"/>
          </a:xfrm>
        </p:grpSpPr>
        <p:pic>
          <p:nvPicPr>
            <p:cNvPr id="84" name="Picture 83"/>
            <p:cNvPicPr>
              <a:picLocks noChangeAspect="1"/>
            </p:cNvPicPr>
            <p:nvPr/>
          </p:nvPicPr>
          <p:blipFill>
            <a:blip r:embed="rId4"/>
            <a:stretch>
              <a:fillRect/>
            </a:stretch>
          </p:blipFill>
          <p:spPr>
            <a:xfrm>
              <a:off x="840179" y="1547221"/>
              <a:ext cx="2157064" cy="1865330"/>
            </a:xfrm>
            <a:prstGeom prst="rect">
              <a:avLst/>
            </a:prstGeom>
          </p:spPr>
        </p:pic>
        <p:sp>
          <p:nvSpPr>
            <p:cNvPr id="85" name="Rectangle 84"/>
            <p:cNvSpPr/>
            <p:nvPr/>
          </p:nvSpPr>
          <p:spPr>
            <a:xfrm>
              <a:off x="1202617" y="2309070"/>
              <a:ext cx="1425390"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Hyper-scale</a:t>
              </a:r>
            </a:p>
          </p:txBody>
        </p:sp>
      </p:grpSp>
      <p:pic>
        <p:nvPicPr>
          <p:cNvPr id="86" name="Picture 85"/>
          <p:cNvPicPr>
            <a:picLocks noChangeAspect="1"/>
          </p:cNvPicPr>
          <p:nvPr/>
        </p:nvPicPr>
        <p:blipFill>
          <a:blip r:embed="rId3"/>
          <a:stretch>
            <a:fillRect/>
          </a:stretch>
        </p:blipFill>
        <p:spPr>
          <a:xfrm>
            <a:off x="-748845" y="6154762"/>
            <a:ext cx="2143955" cy="1857264"/>
          </a:xfrm>
          <a:prstGeom prst="rect">
            <a:avLst/>
          </a:prstGeom>
        </p:spPr>
      </p:pic>
      <p:pic>
        <p:nvPicPr>
          <p:cNvPr id="66" name="Picture 65"/>
          <p:cNvPicPr>
            <a:picLocks noChangeAspect="1"/>
          </p:cNvPicPr>
          <p:nvPr/>
        </p:nvPicPr>
        <p:blipFill>
          <a:blip r:embed="rId4"/>
          <a:stretch>
            <a:fillRect/>
          </a:stretch>
        </p:blipFill>
        <p:spPr>
          <a:xfrm>
            <a:off x="4057863" y="1531179"/>
            <a:ext cx="2157064" cy="1865330"/>
          </a:xfrm>
          <a:prstGeom prst="rect">
            <a:avLst/>
          </a:prstGeom>
        </p:spPr>
      </p:pic>
      <p:sp>
        <p:nvSpPr>
          <p:cNvPr id="61" name="Rectangle 60"/>
          <p:cNvSpPr/>
          <p:nvPr/>
        </p:nvSpPr>
        <p:spPr>
          <a:xfrm>
            <a:off x="4583269" y="2182223"/>
            <a:ext cx="1050288" cy="590931"/>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Open &amp; </a:t>
            </a:r>
            <a:br>
              <a:rPr lang="en-US" dirty="0">
                <a:solidFill>
                  <a:srgbClr val="002050"/>
                </a:solidFill>
                <a:latin typeface="Segoe UI Semibold" panose="020B0702040204020203" pitchFamily="34" charset="0"/>
                <a:cs typeface="Segoe UI Semibold" panose="020B0702040204020203" pitchFamily="34" charset="0"/>
              </a:rPr>
            </a:br>
            <a:r>
              <a:rPr lang="en-US" dirty="0">
                <a:solidFill>
                  <a:srgbClr val="002050"/>
                </a:solidFill>
                <a:latin typeface="Segoe UI Semibold" panose="020B0702040204020203" pitchFamily="34" charset="0"/>
                <a:cs typeface="Segoe UI Semibold" panose="020B0702040204020203" pitchFamily="34" charset="0"/>
              </a:rPr>
              <a:t>flexible</a:t>
            </a:r>
          </a:p>
        </p:txBody>
      </p:sp>
      <p:sp>
        <p:nvSpPr>
          <p:cNvPr id="68" name="TextBox 67"/>
          <p:cNvSpPr txBox="1"/>
          <p:nvPr/>
        </p:nvSpPr>
        <p:spPr>
          <a:xfrm>
            <a:off x="7703952" y="791879"/>
            <a:ext cx="4428678" cy="794064"/>
          </a:xfrm>
          <a:prstGeom prst="rect">
            <a:avLst/>
          </a:prstGeom>
          <a:noFill/>
        </p:spPr>
        <p:txBody>
          <a:bodyPr wrap="square" lIns="182880" tIns="146304" rIns="182880" bIns="146304" rtlCol="0">
            <a:spAutoFit/>
          </a:bodyPr>
          <a:lstStyle/>
          <a:p>
            <a:pPr marL="0" marR="0" lvl="0" indent="0" algn="l" defTabSz="932372" rtl="0" eaLnBrk="0" fontAlgn="base" latinLnBrk="0" hangingPunct="0">
              <a:lnSpc>
                <a:spcPct val="90000"/>
              </a:lnSpc>
              <a:spcBef>
                <a:spcPct val="0"/>
              </a:spcBef>
              <a:spcAft>
                <a:spcPts val="600"/>
              </a:spcAft>
              <a:buClrTx/>
              <a:buSzTx/>
              <a:buFontTx/>
              <a:buNone/>
              <a:tabLst/>
              <a:defRPr/>
            </a:pPr>
            <a:r>
              <a:rPr kumimoji="0" lang="en-US" sz="3600" b="0" i="0" u="none" strike="noStrike" kern="1200" cap="none" spc="0" normalizeH="0" baseline="0" noProof="0" dirty="0">
                <a:ln>
                  <a:noFill/>
                </a:ln>
                <a:solidFill>
                  <a:schemeClr val="bg2"/>
                </a:solidFill>
                <a:effectLst/>
                <a:uLnTx/>
                <a:uFillTx/>
                <a:latin typeface="Segoe UI Light"/>
                <a:ea typeface="MS PGothic" panose="020B0600070205080204" pitchFamily="34" charset="-128"/>
                <a:cs typeface="+mn-cs"/>
              </a:rPr>
              <a:t>Dev + IT productivity</a:t>
            </a:r>
          </a:p>
        </p:txBody>
      </p:sp>
      <p:pic>
        <p:nvPicPr>
          <p:cNvPr id="34" name="Picture 33"/>
          <p:cNvPicPr>
            <a:picLocks noChangeAspect="1"/>
          </p:cNvPicPr>
          <p:nvPr/>
        </p:nvPicPr>
        <p:blipFill>
          <a:blip r:embed="rId5"/>
          <a:stretch>
            <a:fillRect/>
          </a:stretch>
        </p:blipFill>
        <p:spPr>
          <a:xfrm>
            <a:off x="2454618" y="608977"/>
            <a:ext cx="2153345" cy="1862114"/>
          </a:xfrm>
          <a:prstGeom prst="rect">
            <a:avLst/>
          </a:prstGeom>
        </p:spPr>
      </p:pic>
      <p:sp>
        <p:nvSpPr>
          <p:cNvPr id="35" name="Rectangle 34"/>
          <p:cNvSpPr/>
          <p:nvPr/>
        </p:nvSpPr>
        <p:spPr>
          <a:xfrm>
            <a:off x="2470790" y="1278213"/>
            <a:ext cx="2098958" cy="535531"/>
          </a:xfrm>
          <a:prstGeom prst="rect">
            <a:avLst/>
          </a:prstGeom>
        </p:spPr>
        <p:txBody>
          <a:bodyPr wrap="square">
            <a:spAutoFit/>
          </a:bodyPr>
          <a:lstStyle/>
          <a:p>
            <a:pPr lvl="0" algn="ctr" defTabSz="932103">
              <a:lnSpc>
                <a:spcPct val="90000"/>
              </a:lnSpc>
              <a:defRPr/>
            </a:pPr>
            <a:r>
              <a:rPr lang="en-US" sz="1600" dirty="0">
                <a:latin typeface="Segoe UI Semibold" panose="020B0702040204020203" pitchFamily="34" charset="0"/>
                <a:cs typeface="Segoe UI Semibold" panose="020B0702040204020203" pitchFamily="34" charset="0"/>
              </a:rPr>
              <a:t>Developer &amp; IT productivity </a:t>
            </a:r>
          </a:p>
        </p:txBody>
      </p:sp>
      <p:pic>
        <p:nvPicPr>
          <p:cNvPr id="52" name="Picture 51"/>
          <p:cNvPicPr>
            <a:picLocks noChangeAspect="1"/>
          </p:cNvPicPr>
          <p:nvPr/>
        </p:nvPicPr>
        <p:blipFill>
          <a:blip r:embed="rId6"/>
          <a:stretch>
            <a:fillRect/>
          </a:stretch>
        </p:blipFill>
        <p:spPr>
          <a:xfrm>
            <a:off x="7752939" y="4379569"/>
            <a:ext cx="4168985" cy="2689383"/>
          </a:xfrm>
          <a:prstGeom prst="rect">
            <a:avLst/>
          </a:prstGeom>
        </p:spPr>
      </p:pic>
      <p:grpSp>
        <p:nvGrpSpPr>
          <p:cNvPr id="8" name="Group 7"/>
          <p:cNvGrpSpPr/>
          <p:nvPr/>
        </p:nvGrpSpPr>
        <p:grpSpPr>
          <a:xfrm>
            <a:off x="7926390" y="1672554"/>
            <a:ext cx="2633321" cy="2573012"/>
            <a:chOff x="7926390" y="1672554"/>
            <a:chExt cx="2633321" cy="2573012"/>
          </a:xfrm>
        </p:grpSpPr>
        <p:grpSp>
          <p:nvGrpSpPr>
            <p:cNvPr id="2" name="Group 1"/>
            <p:cNvGrpSpPr/>
            <p:nvPr/>
          </p:nvGrpSpPr>
          <p:grpSpPr>
            <a:xfrm>
              <a:off x="7926391" y="1672554"/>
              <a:ext cx="2633320" cy="2573012"/>
              <a:chOff x="7926391" y="1672554"/>
              <a:chExt cx="2633320" cy="2573012"/>
            </a:xfrm>
          </p:grpSpPr>
          <p:sp>
            <p:nvSpPr>
              <p:cNvPr id="3" name="TextBox 2"/>
              <p:cNvSpPr txBox="1"/>
              <p:nvPr/>
            </p:nvSpPr>
            <p:spPr>
              <a:xfrm>
                <a:off x="8213876" y="1672554"/>
                <a:ext cx="2345835" cy="2573012"/>
              </a:xfrm>
              <a:prstGeom prst="rect">
                <a:avLst/>
              </a:prstGeom>
              <a:noFill/>
            </p:spPr>
            <p:txBody>
              <a:bodyPr wrap="none" lIns="182880" tIns="146304" rIns="182880" bIns="146304" rtlCol="0">
                <a:spAutoFit/>
              </a:bodyPr>
              <a:lstStyle/>
              <a:p>
                <a:pPr>
                  <a:lnSpc>
                    <a:spcPct val="90000"/>
                  </a:lnSpc>
                  <a:spcAft>
                    <a:spcPts val="1200"/>
                  </a:spcAft>
                </a:pPr>
                <a:r>
                  <a:rPr lang="en-US" sz="2400" dirty="0">
                    <a:solidFill>
                      <a:schemeClr val="bg1"/>
                    </a:solidFill>
                  </a:rPr>
                  <a:t>Visual Studio</a:t>
                </a:r>
              </a:p>
              <a:p>
                <a:pPr>
                  <a:lnSpc>
                    <a:spcPct val="90000"/>
                  </a:lnSpc>
                  <a:spcAft>
                    <a:spcPts val="1200"/>
                  </a:spcAft>
                </a:pPr>
                <a:r>
                  <a:rPr lang="en-US" sz="2400" dirty="0">
                    <a:solidFill>
                      <a:schemeClr val="bg1"/>
                    </a:solidFill>
                  </a:rPr>
                  <a:t>GitHub</a:t>
                </a:r>
              </a:p>
              <a:p>
                <a:pPr>
                  <a:lnSpc>
                    <a:spcPct val="90000"/>
                  </a:lnSpc>
                  <a:spcAft>
                    <a:spcPts val="1200"/>
                  </a:spcAft>
                </a:pPr>
                <a:r>
                  <a:rPr lang="en-US" sz="2400" dirty="0">
                    <a:solidFill>
                      <a:schemeClr val="bg1"/>
                    </a:solidFill>
                  </a:rPr>
                  <a:t>Eclipse</a:t>
                </a:r>
              </a:p>
              <a:p>
                <a:pPr>
                  <a:lnSpc>
                    <a:spcPct val="90000"/>
                  </a:lnSpc>
                  <a:spcAft>
                    <a:spcPts val="1200"/>
                  </a:spcAft>
                </a:pPr>
                <a:r>
                  <a:rPr lang="en-US" sz="2400" dirty="0">
                    <a:solidFill>
                      <a:schemeClr val="bg1"/>
                    </a:solidFill>
                  </a:rPr>
                  <a:t>Chef + Puppet</a:t>
                </a:r>
              </a:p>
              <a:p>
                <a:pPr>
                  <a:lnSpc>
                    <a:spcPct val="90000"/>
                  </a:lnSpc>
                  <a:spcAft>
                    <a:spcPts val="1200"/>
                  </a:spcAft>
                </a:pPr>
                <a:r>
                  <a:rPr lang="en-US" sz="2400" dirty="0" err="1">
                    <a:solidFill>
                      <a:schemeClr val="bg1"/>
                    </a:solidFill>
                  </a:rPr>
                  <a:t>Powershell</a:t>
                </a:r>
                <a:endParaRPr lang="en-US" sz="2400" dirty="0">
                  <a:solidFill>
                    <a:schemeClr val="bg1"/>
                  </a:solidFill>
                </a:endParaRPr>
              </a:p>
            </p:txBody>
          </p:sp>
          <p:pic>
            <p:nvPicPr>
              <p:cNvPr id="7" name="Picture 6"/>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7927223" y="2312552"/>
                <a:ext cx="328952" cy="306209"/>
              </a:xfrm>
              <a:prstGeom prst="rect">
                <a:avLst/>
              </a:prstGeom>
            </p:spPr>
          </p:pic>
          <p:grpSp>
            <p:nvGrpSpPr>
              <p:cNvPr id="11" name="Group 10"/>
              <p:cNvGrpSpPr/>
              <p:nvPr/>
            </p:nvGrpSpPr>
            <p:grpSpPr>
              <a:xfrm>
                <a:off x="7926391" y="1813744"/>
                <a:ext cx="329610" cy="335918"/>
                <a:chOff x="7926391" y="1813744"/>
                <a:chExt cx="329610" cy="335918"/>
              </a:xfrm>
            </p:grpSpPr>
            <p:sp>
              <p:nvSpPr>
                <p:cNvPr id="5" name="Rectangle 4"/>
                <p:cNvSpPr/>
                <p:nvPr/>
              </p:nvSpPr>
              <p:spPr bwMode="auto">
                <a:xfrm>
                  <a:off x="7926391" y="1813744"/>
                  <a:ext cx="329610" cy="329610"/>
                </a:xfrm>
                <a:prstGeom prst="rect">
                  <a:avLst/>
                </a:prstGeom>
                <a:solidFill>
                  <a:srgbClr val="68217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6" name="Picture 5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937448" y="1842166"/>
                  <a:ext cx="307496" cy="307496"/>
                </a:xfrm>
                <a:prstGeom prst="rect">
                  <a:avLst/>
                </a:prstGeom>
              </p:spPr>
            </p:pic>
          </p:grpSp>
          <p:grpSp>
            <p:nvGrpSpPr>
              <p:cNvPr id="57" name="Group 56"/>
              <p:cNvGrpSpPr/>
              <p:nvPr/>
            </p:nvGrpSpPr>
            <p:grpSpPr>
              <a:xfrm>
                <a:off x="7926391" y="2770674"/>
                <a:ext cx="329610" cy="329610"/>
                <a:chOff x="7926391" y="2770674"/>
                <a:chExt cx="329610" cy="329610"/>
              </a:xfrm>
            </p:grpSpPr>
            <p:sp>
              <p:nvSpPr>
                <p:cNvPr id="58" name="Rectangle 57"/>
                <p:cNvSpPr/>
                <p:nvPr/>
              </p:nvSpPr>
              <p:spPr bwMode="auto">
                <a:xfrm>
                  <a:off x="7926391" y="2770674"/>
                  <a:ext cx="329610" cy="32961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9" name="Picture 58"/>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7956969" y="2793388"/>
                  <a:ext cx="281901" cy="270997"/>
                </a:xfrm>
                <a:prstGeom prst="rect">
                  <a:avLst/>
                </a:prstGeom>
              </p:spPr>
            </p:pic>
          </p:grpSp>
          <p:grpSp>
            <p:nvGrpSpPr>
              <p:cNvPr id="12" name="Group 11"/>
              <p:cNvGrpSpPr/>
              <p:nvPr/>
            </p:nvGrpSpPr>
            <p:grpSpPr>
              <a:xfrm>
                <a:off x="7927223" y="3241420"/>
                <a:ext cx="329610" cy="329610"/>
                <a:chOff x="7927223" y="3241420"/>
                <a:chExt cx="329610" cy="329610"/>
              </a:xfrm>
            </p:grpSpPr>
            <p:sp>
              <p:nvSpPr>
                <p:cNvPr id="64" name="Rectangle 63"/>
                <p:cNvSpPr/>
                <p:nvPr/>
              </p:nvSpPr>
              <p:spPr bwMode="auto">
                <a:xfrm>
                  <a:off x="7927223" y="3241420"/>
                  <a:ext cx="329610" cy="32961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5" name="Picture 64"/>
                <p:cNvPicPr>
                  <a:picLocks noChangeAspect="1"/>
                </p:cNvPicPr>
                <p:nvPr/>
              </p:nvPicPr>
              <p:blipFill rotWithShape="1">
                <a:blip r:embed="rId10">
                  <a:extLst>
                    <a:ext uri="{28A0092B-C50C-407E-A947-70E740481C1C}">
                      <a14:useLocalDpi xmlns:a14="http://schemas.microsoft.com/office/drawing/2010/main" val="0"/>
                    </a:ext>
                  </a:extLst>
                </a:blip>
                <a:srcRect/>
                <a:stretch/>
              </p:blipFill>
              <p:spPr>
                <a:xfrm>
                  <a:off x="7934427" y="3263827"/>
                  <a:ext cx="311465" cy="284795"/>
                </a:xfrm>
                <a:prstGeom prst="rect">
                  <a:avLst/>
                </a:prstGeom>
              </p:spPr>
            </p:pic>
          </p:grpSp>
        </p:grpSp>
        <p:pic>
          <p:nvPicPr>
            <p:cNvPr id="48" name="Picture 47"/>
            <p:cNvPicPr>
              <a:picLocks noChangeAspect="1"/>
            </p:cNvPicPr>
            <p:nvPr/>
          </p:nvPicPr>
          <p:blipFill>
            <a:blip r:embed="rId11"/>
            <a:stretch>
              <a:fillRect/>
            </a:stretch>
          </p:blipFill>
          <p:spPr>
            <a:xfrm>
              <a:off x="7926390" y="3724748"/>
              <a:ext cx="333697" cy="332901"/>
            </a:xfrm>
            <a:prstGeom prst="rect">
              <a:avLst/>
            </a:prstGeom>
          </p:spPr>
        </p:pic>
      </p:grpSp>
    </p:spTree>
    <p:extLst>
      <p:ext uri="{BB962C8B-B14F-4D97-AF65-F5344CB8AC3E}">
        <p14:creationId xmlns:p14="http://schemas.microsoft.com/office/powerpoint/2010/main" val="185169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8"/>
                                        </p:tgtEl>
                                        <p:attrNameLst>
                                          <p:attrName>style.visibility</p:attrName>
                                        </p:attrNameLst>
                                      </p:cBhvr>
                                      <p:to>
                                        <p:strVal val="visible"/>
                                      </p:to>
                                    </p:set>
                                    <p:animEffect transition="in" filter="fade">
                                      <p:cBhvr>
                                        <p:cTn id="10" dur="500"/>
                                        <p:tgtEl>
                                          <p:spTgt spid="68"/>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left)">
                                      <p:cBhvr>
                                        <p:cTn id="14" dur="500"/>
                                        <p:tgtEl>
                                          <p:spTgt spid="8"/>
                                        </p:tgtEl>
                                      </p:cBhvr>
                                    </p:animEffect>
                                  </p:childTnLst>
                                </p:cTn>
                              </p:par>
                              <p:par>
                                <p:cTn id="15" presetID="10" presetClass="entr" presetSubtype="0" fill="hold" nodeType="with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35"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p:cNvSpPr/>
          <p:nvPr/>
        </p:nvSpPr>
        <p:spPr bwMode="auto">
          <a:xfrm rot="18900000">
            <a:off x="6903192" y="2850972"/>
            <a:ext cx="1162975" cy="116297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p:nvSpPr>
        <p:spPr bwMode="auto">
          <a:xfrm>
            <a:off x="7043737" y="0"/>
            <a:ext cx="539273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7" name="Picture 86"/>
          <p:cNvPicPr>
            <a:picLocks noChangeAspect="1"/>
          </p:cNvPicPr>
          <p:nvPr/>
        </p:nvPicPr>
        <p:blipFill>
          <a:blip r:embed="rId3"/>
          <a:stretch>
            <a:fillRect/>
          </a:stretch>
        </p:blipFill>
        <p:spPr>
          <a:xfrm>
            <a:off x="834309" y="5229957"/>
            <a:ext cx="2158695" cy="1870033"/>
          </a:xfrm>
          <a:prstGeom prst="rect">
            <a:avLst/>
          </a:prstGeom>
        </p:spPr>
      </p:pic>
      <p:pic>
        <p:nvPicPr>
          <p:cNvPr id="88" name="Picture 87"/>
          <p:cNvPicPr>
            <a:picLocks noChangeAspect="1"/>
          </p:cNvPicPr>
          <p:nvPr/>
        </p:nvPicPr>
        <p:blipFill>
          <a:blip r:embed="rId3"/>
          <a:stretch>
            <a:fillRect/>
          </a:stretch>
        </p:blipFill>
        <p:spPr>
          <a:xfrm>
            <a:off x="846942" y="-289546"/>
            <a:ext cx="2143955" cy="1857264"/>
          </a:xfrm>
          <a:prstGeom prst="rect">
            <a:avLst/>
          </a:prstGeom>
        </p:spPr>
      </p:pic>
      <p:pic>
        <p:nvPicPr>
          <p:cNvPr id="89" name="Picture 88"/>
          <p:cNvPicPr>
            <a:picLocks noChangeAspect="1"/>
          </p:cNvPicPr>
          <p:nvPr/>
        </p:nvPicPr>
        <p:blipFill>
          <a:blip r:embed="rId3"/>
          <a:stretch>
            <a:fillRect/>
          </a:stretch>
        </p:blipFill>
        <p:spPr>
          <a:xfrm>
            <a:off x="2447386" y="596246"/>
            <a:ext cx="2183218" cy="1891277"/>
          </a:xfrm>
          <a:prstGeom prst="rect">
            <a:avLst/>
          </a:prstGeom>
        </p:spPr>
      </p:pic>
      <p:pic>
        <p:nvPicPr>
          <p:cNvPr id="90" name="Picture 89"/>
          <p:cNvPicPr>
            <a:picLocks noChangeAspect="1"/>
          </p:cNvPicPr>
          <p:nvPr/>
        </p:nvPicPr>
        <p:blipFill>
          <a:blip r:embed="rId3"/>
          <a:stretch>
            <a:fillRect/>
          </a:stretch>
        </p:blipFill>
        <p:spPr>
          <a:xfrm>
            <a:off x="4047585" y="1521533"/>
            <a:ext cx="2183218" cy="1891277"/>
          </a:xfrm>
          <a:prstGeom prst="rect">
            <a:avLst/>
          </a:prstGeom>
        </p:spPr>
      </p:pic>
      <p:sp>
        <p:nvSpPr>
          <p:cNvPr id="45" name="Hexagon 44"/>
          <p:cNvSpPr/>
          <p:nvPr/>
        </p:nvSpPr>
        <p:spPr bwMode="auto">
          <a:xfrm>
            <a:off x="6544130" y="935026"/>
            <a:ext cx="2070378" cy="1784807"/>
          </a:xfrm>
          <a:prstGeom prst="hexagon">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03" rtl="0" eaLnBrk="0" fontAlgn="base" latinLnBrk="0" hangingPunct="0">
              <a:lnSpc>
                <a:spcPct val="90000"/>
              </a:lnSpc>
              <a:spcBef>
                <a:spcPct val="0"/>
              </a:spcBef>
              <a:spcAft>
                <a:spcPct val="0"/>
              </a:spcAft>
              <a:buClrTx/>
              <a:buSzTx/>
              <a:buFontTx/>
              <a:buNone/>
              <a:tabLst/>
              <a:defRPr/>
            </a:pPr>
            <a:endParaRPr lang="en-US" sz="1499" dirty="0">
              <a:solidFill>
                <a:srgbClr val="FFFFFF"/>
              </a:solidFill>
              <a:latin typeface="Segoe UI Semibold" panose="020B0702040204020203" pitchFamily="34" charset="0"/>
              <a:cs typeface="Segoe UI Semibold" panose="020B0702040204020203" pitchFamily="34" charset="0"/>
            </a:endParaRPr>
          </a:p>
        </p:txBody>
      </p:sp>
      <p:pic>
        <p:nvPicPr>
          <p:cNvPr id="63" name="Picture 62"/>
          <p:cNvPicPr>
            <a:picLocks noChangeAspect="1"/>
          </p:cNvPicPr>
          <p:nvPr/>
        </p:nvPicPr>
        <p:blipFill>
          <a:blip r:embed="rId3"/>
          <a:stretch>
            <a:fillRect/>
          </a:stretch>
        </p:blipFill>
        <p:spPr>
          <a:xfrm>
            <a:off x="-752987" y="618764"/>
            <a:ext cx="2143955" cy="1857264"/>
          </a:xfrm>
          <a:prstGeom prst="rect">
            <a:avLst/>
          </a:prstGeom>
        </p:spPr>
      </p:pic>
      <p:pic>
        <p:nvPicPr>
          <p:cNvPr id="73" name="Picture 72"/>
          <p:cNvPicPr>
            <a:picLocks noChangeAspect="1"/>
          </p:cNvPicPr>
          <p:nvPr/>
        </p:nvPicPr>
        <p:blipFill>
          <a:blip r:embed="rId3"/>
          <a:stretch>
            <a:fillRect/>
          </a:stretch>
        </p:blipFill>
        <p:spPr>
          <a:xfrm>
            <a:off x="-752986" y="-1210036"/>
            <a:ext cx="2143955" cy="1857264"/>
          </a:xfrm>
          <a:prstGeom prst="rect">
            <a:avLst/>
          </a:prstGeom>
        </p:spPr>
      </p:pic>
      <p:pic>
        <p:nvPicPr>
          <p:cNvPr id="74" name="Picture 73"/>
          <p:cNvPicPr>
            <a:picLocks noChangeAspect="1"/>
          </p:cNvPicPr>
          <p:nvPr/>
        </p:nvPicPr>
        <p:blipFill>
          <a:blip r:embed="rId3"/>
          <a:stretch>
            <a:fillRect/>
          </a:stretch>
        </p:blipFill>
        <p:spPr>
          <a:xfrm>
            <a:off x="-746807" y="4320590"/>
            <a:ext cx="2143955" cy="1857264"/>
          </a:xfrm>
          <a:prstGeom prst="rect">
            <a:avLst/>
          </a:prstGeom>
        </p:spPr>
      </p:pic>
      <p:pic>
        <p:nvPicPr>
          <p:cNvPr id="75" name="Picture 74"/>
          <p:cNvPicPr>
            <a:picLocks noChangeAspect="1"/>
          </p:cNvPicPr>
          <p:nvPr/>
        </p:nvPicPr>
        <p:blipFill>
          <a:blip r:embed="rId3"/>
          <a:stretch>
            <a:fillRect/>
          </a:stretch>
        </p:blipFill>
        <p:spPr>
          <a:xfrm>
            <a:off x="-746807" y="2461971"/>
            <a:ext cx="2143955" cy="1866865"/>
          </a:xfrm>
          <a:prstGeom prst="rect">
            <a:avLst/>
          </a:prstGeom>
        </p:spPr>
      </p:pic>
      <p:sp>
        <p:nvSpPr>
          <p:cNvPr id="76" name="Rectangle 75"/>
          <p:cNvSpPr/>
          <p:nvPr/>
        </p:nvSpPr>
        <p:spPr bwMode="auto">
          <a:xfrm>
            <a:off x="-1" y="0"/>
            <a:ext cx="6583907" cy="6994525"/>
          </a:xfrm>
          <a:prstGeom prst="rect">
            <a:avLst/>
          </a:prstGeom>
          <a:gradFill flip="none" rotWithShape="1">
            <a:gsLst>
              <a:gs pos="0">
                <a:schemeClr val="bg2">
                  <a:alpha val="0"/>
                </a:schemeClr>
              </a:gs>
              <a:gs pos="100000">
                <a:schemeClr val="bg2"/>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77" name="Group 76"/>
          <p:cNvGrpSpPr/>
          <p:nvPr/>
        </p:nvGrpSpPr>
        <p:grpSpPr>
          <a:xfrm>
            <a:off x="2450758" y="2455881"/>
            <a:ext cx="2157064" cy="1865330"/>
            <a:chOff x="2450758" y="2455881"/>
            <a:chExt cx="2157064" cy="1865330"/>
          </a:xfrm>
        </p:grpSpPr>
        <p:pic>
          <p:nvPicPr>
            <p:cNvPr id="78" name="Picture 77"/>
            <p:cNvPicPr>
              <a:picLocks noChangeAspect="1"/>
            </p:cNvPicPr>
            <p:nvPr/>
          </p:nvPicPr>
          <p:blipFill>
            <a:blip r:embed="rId4"/>
            <a:stretch>
              <a:fillRect/>
            </a:stretch>
          </p:blipFill>
          <p:spPr>
            <a:xfrm>
              <a:off x="2450758" y="2455881"/>
              <a:ext cx="2157064" cy="1865330"/>
            </a:xfrm>
            <a:prstGeom prst="rect">
              <a:avLst/>
            </a:prstGeom>
          </p:spPr>
        </p:pic>
        <p:sp>
          <p:nvSpPr>
            <p:cNvPr id="79" name="Rectangle 78"/>
            <p:cNvSpPr/>
            <p:nvPr/>
          </p:nvSpPr>
          <p:spPr>
            <a:xfrm>
              <a:off x="2806867" y="3045748"/>
              <a:ext cx="1343766" cy="663502"/>
            </a:xfrm>
            <a:prstGeom prst="rect">
              <a:avLst/>
            </a:prstGeom>
          </p:spPr>
          <p:txBody>
            <a:bodyPr wrap="square">
              <a:spAutoFit/>
            </a:bodyPr>
            <a:lstStyle/>
            <a:p>
              <a:pPr lvl="0" algn="ctr" defTabSz="932372">
                <a:spcAft>
                  <a:spcPts val="1199"/>
                </a:spcAft>
                <a:defRPr/>
              </a:pPr>
              <a:r>
                <a:rPr lang="en-US" dirty="0">
                  <a:solidFill>
                    <a:srgbClr val="002050"/>
                  </a:solidFill>
                  <a:latin typeface="Segoe UI Semibold" panose="020B0702040204020203" pitchFamily="34" charset="0"/>
                  <a:cs typeface="Segoe UI Semibold" panose="020B0702040204020203" pitchFamily="34" charset="0"/>
                </a:rPr>
                <a:t>Enterprise proven</a:t>
              </a:r>
            </a:p>
          </p:txBody>
        </p:sp>
      </p:grpSp>
      <p:grpSp>
        <p:nvGrpSpPr>
          <p:cNvPr id="80" name="Group 79"/>
          <p:cNvGrpSpPr/>
          <p:nvPr/>
        </p:nvGrpSpPr>
        <p:grpSpPr>
          <a:xfrm>
            <a:off x="846989" y="3388791"/>
            <a:ext cx="2157064" cy="1865330"/>
            <a:chOff x="846989" y="3388791"/>
            <a:chExt cx="2157064" cy="1865330"/>
          </a:xfrm>
        </p:grpSpPr>
        <p:pic>
          <p:nvPicPr>
            <p:cNvPr id="81" name="Picture 80"/>
            <p:cNvPicPr>
              <a:picLocks noChangeAspect="1"/>
            </p:cNvPicPr>
            <p:nvPr/>
          </p:nvPicPr>
          <p:blipFill>
            <a:blip r:embed="rId4"/>
            <a:stretch>
              <a:fillRect/>
            </a:stretch>
          </p:blipFill>
          <p:spPr>
            <a:xfrm>
              <a:off x="846989" y="3388791"/>
              <a:ext cx="2157064" cy="1865330"/>
            </a:xfrm>
            <a:prstGeom prst="rect">
              <a:avLst/>
            </a:prstGeom>
          </p:spPr>
        </p:pic>
        <p:sp>
          <p:nvSpPr>
            <p:cNvPr id="82" name="Rectangle 81"/>
            <p:cNvSpPr/>
            <p:nvPr/>
          </p:nvSpPr>
          <p:spPr>
            <a:xfrm>
              <a:off x="1410016" y="4156018"/>
              <a:ext cx="896399"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Hybrid</a:t>
              </a:r>
            </a:p>
          </p:txBody>
        </p:sp>
      </p:grpSp>
      <p:grpSp>
        <p:nvGrpSpPr>
          <p:cNvPr id="83" name="Group 82"/>
          <p:cNvGrpSpPr/>
          <p:nvPr/>
        </p:nvGrpSpPr>
        <p:grpSpPr>
          <a:xfrm>
            <a:off x="840179" y="1539787"/>
            <a:ext cx="2157064" cy="1865330"/>
            <a:chOff x="840179" y="1547221"/>
            <a:chExt cx="2157064" cy="1865330"/>
          </a:xfrm>
        </p:grpSpPr>
        <p:pic>
          <p:nvPicPr>
            <p:cNvPr id="84" name="Picture 83"/>
            <p:cNvPicPr>
              <a:picLocks noChangeAspect="1"/>
            </p:cNvPicPr>
            <p:nvPr/>
          </p:nvPicPr>
          <p:blipFill>
            <a:blip r:embed="rId4"/>
            <a:stretch>
              <a:fillRect/>
            </a:stretch>
          </p:blipFill>
          <p:spPr>
            <a:xfrm>
              <a:off x="840179" y="1547221"/>
              <a:ext cx="2157064" cy="1865330"/>
            </a:xfrm>
            <a:prstGeom prst="rect">
              <a:avLst/>
            </a:prstGeom>
          </p:spPr>
        </p:pic>
        <p:sp>
          <p:nvSpPr>
            <p:cNvPr id="85" name="Rectangle 84"/>
            <p:cNvSpPr/>
            <p:nvPr/>
          </p:nvSpPr>
          <p:spPr>
            <a:xfrm>
              <a:off x="1202617" y="2309070"/>
              <a:ext cx="1425390"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Hyper-scale</a:t>
              </a:r>
            </a:p>
          </p:txBody>
        </p:sp>
      </p:grpSp>
      <p:pic>
        <p:nvPicPr>
          <p:cNvPr id="86" name="Picture 85"/>
          <p:cNvPicPr>
            <a:picLocks noChangeAspect="1"/>
          </p:cNvPicPr>
          <p:nvPr/>
        </p:nvPicPr>
        <p:blipFill>
          <a:blip r:embed="rId3"/>
          <a:stretch>
            <a:fillRect/>
          </a:stretch>
        </p:blipFill>
        <p:spPr>
          <a:xfrm>
            <a:off x="-748845" y="6154762"/>
            <a:ext cx="2143955" cy="1857264"/>
          </a:xfrm>
          <a:prstGeom prst="rect">
            <a:avLst/>
          </a:prstGeom>
        </p:spPr>
      </p:pic>
      <p:pic>
        <p:nvPicPr>
          <p:cNvPr id="66" name="Picture 65"/>
          <p:cNvPicPr>
            <a:picLocks noChangeAspect="1"/>
          </p:cNvPicPr>
          <p:nvPr/>
        </p:nvPicPr>
        <p:blipFill>
          <a:blip r:embed="rId4"/>
          <a:stretch>
            <a:fillRect/>
          </a:stretch>
        </p:blipFill>
        <p:spPr>
          <a:xfrm>
            <a:off x="4057863" y="1531179"/>
            <a:ext cx="2157064" cy="1865330"/>
          </a:xfrm>
          <a:prstGeom prst="rect">
            <a:avLst/>
          </a:prstGeom>
        </p:spPr>
      </p:pic>
      <p:sp>
        <p:nvSpPr>
          <p:cNvPr id="61" name="Rectangle 60"/>
          <p:cNvSpPr/>
          <p:nvPr/>
        </p:nvSpPr>
        <p:spPr>
          <a:xfrm>
            <a:off x="4583269" y="2182223"/>
            <a:ext cx="1050288" cy="590931"/>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Open &amp; </a:t>
            </a:r>
            <a:br>
              <a:rPr lang="en-US" dirty="0">
                <a:solidFill>
                  <a:srgbClr val="002050"/>
                </a:solidFill>
                <a:latin typeface="Segoe UI Semibold" panose="020B0702040204020203" pitchFamily="34" charset="0"/>
                <a:cs typeface="Segoe UI Semibold" panose="020B0702040204020203" pitchFamily="34" charset="0"/>
              </a:rPr>
            </a:br>
            <a:r>
              <a:rPr lang="en-US" dirty="0">
                <a:solidFill>
                  <a:srgbClr val="002050"/>
                </a:solidFill>
                <a:latin typeface="Segoe UI Semibold" panose="020B0702040204020203" pitchFamily="34" charset="0"/>
                <a:cs typeface="Segoe UI Semibold" panose="020B0702040204020203" pitchFamily="34" charset="0"/>
              </a:rPr>
              <a:t>flexible</a:t>
            </a:r>
          </a:p>
        </p:txBody>
      </p:sp>
      <p:pic>
        <p:nvPicPr>
          <p:cNvPr id="102" name="Picture 101"/>
          <p:cNvPicPr>
            <a:picLocks noChangeAspect="1"/>
          </p:cNvPicPr>
          <p:nvPr/>
        </p:nvPicPr>
        <p:blipFill>
          <a:blip r:embed="rId5"/>
          <a:stretch>
            <a:fillRect/>
          </a:stretch>
        </p:blipFill>
        <p:spPr>
          <a:xfrm>
            <a:off x="2454618" y="4311375"/>
            <a:ext cx="2153345" cy="1862114"/>
          </a:xfrm>
          <a:prstGeom prst="rect">
            <a:avLst/>
          </a:prstGeom>
        </p:spPr>
      </p:pic>
      <p:sp>
        <p:nvSpPr>
          <p:cNvPr id="48" name="Rectangle 47"/>
          <p:cNvSpPr/>
          <p:nvPr/>
        </p:nvSpPr>
        <p:spPr>
          <a:xfrm>
            <a:off x="2470790" y="4983939"/>
            <a:ext cx="2098958" cy="535531"/>
          </a:xfrm>
          <a:prstGeom prst="rect">
            <a:avLst/>
          </a:prstGeom>
        </p:spPr>
        <p:txBody>
          <a:bodyPr wrap="square">
            <a:spAutoFit/>
          </a:bodyPr>
          <a:lstStyle/>
          <a:p>
            <a:pPr lvl="0" algn="ctr" defTabSz="932103">
              <a:lnSpc>
                <a:spcPct val="90000"/>
              </a:lnSpc>
              <a:defRPr/>
            </a:pPr>
            <a:r>
              <a:rPr lang="en-US" sz="1600" dirty="0">
                <a:latin typeface="Segoe UI Semibold" panose="020B0702040204020203" pitchFamily="34" charset="0"/>
                <a:cs typeface="Segoe UI Semibold" panose="020B0702040204020203" pitchFamily="34" charset="0"/>
              </a:rPr>
              <a:t>Platform for SaaS extensibility</a:t>
            </a:r>
          </a:p>
        </p:txBody>
      </p:sp>
      <p:sp>
        <p:nvSpPr>
          <p:cNvPr id="68" name="TextBox 67"/>
          <p:cNvSpPr txBox="1"/>
          <p:nvPr/>
        </p:nvSpPr>
        <p:spPr>
          <a:xfrm>
            <a:off x="7285037" y="791879"/>
            <a:ext cx="4896580" cy="849463"/>
          </a:xfrm>
          <a:prstGeom prst="rect">
            <a:avLst/>
          </a:prstGeom>
          <a:noFill/>
        </p:spPr>
        <p:txBody>
          <a:bodyPr wrap="square" lIns="182880" tIns="146304" rIns="182880" bIns="146304" rtlCol="0">
            <a:spAutoFit/>
          </a:bodyPr>
          <a:lstStyle/>
          <a:p>
            <a:pPr marL="0" marR="0" lvl="0" indent="0" algn="l" defTabSz="932372" rtl="0" eaLnBrk="0" fontAlgn="base" latinLnBrk="0" hangingPunct="0">
              <a:lnSpc>
                <a:spcPct val="90000"/>
              </a:lnSpc>
              <a:spcBef>
                <a:spcPct val="0"/>
              </a:spcBef>
              <a:spcAft>
                <a:spcPts val="600"/>
              </a:spcAft>
              <a:buClrTx/>
              <a:buSzTx/>
              <a:buFontTx/>
              <a:buNone/>
              <a:tabLst/>
              <a:defRPr/>
            </a:pPr>
            <a:r>
              <a:rPr kumimoji="0" lang="en-US" sz="4000" b="0" i="0" u="none" strike="noStrike" kern="1200" cap="none" spc="0" normalizeH="0" baseline="0" noProof="0" dirty="0">
                <a:ln>
                  <a:noFill/>
                </a:ln>
                <a:solidFill>
                  <a:schemeClr val="bg2"/>
                </a:solidFill>
                <a:effectLst/>
                <a:uLnTx/>
                <a:uFillTx/>
                <a:latin typeface="Segoe UI Light"/>
                <a:ea typeface="MS PGothic" panose="020B0600070205080204" pitchFamily="34" charset="-128"/>
                <a:cs typeface="+mn-cs"/>
              </a:rPr>
              <a:t>SaaS extensibility</a:t>
            </a:r>
          </a:p>
        </p:txBody>
      </p:sp>
      <p:sp>
        <p:nvSpPr>
          <p:cNvPr id="10" name="Rectangle 9"/>
          <p:cNvSpPr/>
          <p:nvPr/>
        </p:nvSpPr>
        <p:spPr bwMode="auto">
          <a:xfrm>
            <a:off x="9236765" y="2182223"/>
            <a:ext cx="967409" cy="967409"/>
          </a:xfrm>
          <a:prstGeom prst="rect">
            <a:avLst/>
          </a:prstGeom>
          <a:solidFill>
            <a:schemeClr val="accent1">
              <a:alpha val="6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4" name="Rectangle 43"/>
          <p:cNvSpPr/>
          <p:nvPr/>
        </p:nvSpPr>
        <p:spPr bwMode="auto">
          <a:xfrm>
            <a:off x="10774017" y="2455881"/>
            <a:ext cx="415455" cy="415455"/>
          </a:xfrm>
          <a:prstGeom prst="rect">
            <a:avLst/>
          </a:prstGeom>
          <a:solidFill>
            <a:srgbClr val="00B050">
              <a:alpha val="6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0" name="Rectangle 49"/>
          <p:cNvSpPr/>
          <p:nvPr/>
        </p:nvSpPr>
        <p:spPr bwMode="auto">
          <a:xfrm>
            <a:off x="9051061" y="1899983"/>
            <a:ext cx="477079" cy="477079"/>
          </a:xfrm>
          <a:prstGeom prst="rect">
            <a:avLst/>
          </a:prstGeom>
          <a:solidFill>
            <a:schemeClr val="accent2">
              <a:lumMod val="75000"/>
              <a:alpha val="6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1" name="Rectangle 50"/>
          <p:cNvSpPr/>
          <p:nvPr/>
        </p:nvSpPr>
        <p:spPr bwMode="auto">
          <a:xfrm>
            <a:off x="11317356" y="2977353"/>
            <a:ext cx="477079" cy="477079"/>
          </a:xfrm>
          <a:prstGeom prst="rect">
            <a:avLst/>
          </a:prstGeom>
          <a:solidFill>
            <a:schemeClr val="accent1">
              <a:alpha val="6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2" name="Rectangle 51"/>
          <p:cNvSpPr/>
          <p:nvPr/>
        </p:nvSpPr>
        <p:spPr bwMode="auto">
          <a:xfrm>
            <a:off x="9992138" y="1700507"/>
            <a:ext cx="415455" cy="415455"/>
          </a:xfrm>
          <a:prstGeom prst="rect">
            <a:avLst/>
          </a:prstGeom>
          <a:solidFill>
            <a:srgbClr val="002060">
              <a:alpha val="6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3" name="Rectangle 52"/>
          <p:cNvSpPr/>
          <p:nvPr/>
        </p:nvSpPr>
        <p:spPr bwMode="auto">
          <a:xfrm>
            <a:off x="11078817" y="2301636"/>
            <a:ext cx="304657" cy="304657"/>
          </a:xfrm>
          <a:prstGeom prst="rect">
            <a:avLst/>
          </a:prstGeom>
          <a:solidFill>
            <a:schemeClr val="bg2">
              <a:lumMod val="40000"/>
              <a:lumOff val="60000"/>
              <a:alpha val="6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4" name="Group 13"/>
          <p:cNvGrpSpPr/>
          <p:nvPr/>
        </p:nvGrpSpPr>
        <p:grpSpPr>
          <a:xfrm>
            <a:off x="7547083" y="1943204"/>
            <a:ext cx="4101578" cy="4550977"/>
            <a:chOff x="7547083" y="1943204"/>
            <a:chExt cx="4101578" cy="4550977"/>
          </a:xfrm>
        </p:grpSpPr>
        <p:grpSp>
          <p:nvGrpSpPr>
            <p:cNvPr id="11" name="Group 10"/>
            <p:cNvGrpSpPr/>
            <p:nvPr/>
          </p:nvGrpSpPr>
          <p:grpSpPr>
            <a:xfrm>
              <a:off x="7547083" y="1943204"/>
              <a:ext cx="4101578" cy="4550977"/>
              <a:chOff x="7547083" y="1943204"/>
              <a:chExt cx="4101578" cy="4550977"/>
            </a:xfrm>
          </p:grpSpPr>
          <p:cxnSp>
            <p:nvCxnSpPr>
              <p:cNvPr id="7" name="Straight Connector 6"/>
              <p:cNvCxnSpPr/>
              <p:nvPr/>
            </p:nvCxnSpPr>
            <p:spPr>
              <a:xfrm>
                <a:off x="8267272" y="3215892"/>
                <a:ext cx="0" cy="2385938"/>
              </a:xfrm>
              <a:prstGeom prst="line">
                <a:avLst/>
              </a:prstGeom>
              <a:ln w="28575">
                <a:solidFill>
                  <a:schemeClr val="bg1">
                    <a:lumMod val="40000"/>
                    <a:lumOff val="60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9406960" y="4215052"/>
                <a:ext cx="0" cy="1264662"/>
              </a:xfrm>
              <a:prstGeom prst="line">
                <a:avLst/>
              </a:prstGeom>
              <a:ln w="28575">
                <a:solidFill>
                  <a:schemeClr val="bg1">
                    <a:lumMod val="40000"/>
                    <a:lumOff val="60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a:blip r:embed="rId6"/>
              <a:stretch>
                <a:fillRect/>
              </a:stretch>
            </p:blipFill>
            <p:spPr>
              <a:xfrm>
                <a:off x="7547083" y="1943204"/>
                <a:ext cx="1383012" cy="1380290"/>
              </a:xfrm>
              <a:prstGeom prst="rect">
                <a:avLst/>
              </a:prstGeom>
            </p:spPr>
          </p:pic>
          <p:pic>
            <p:nvPicPr>
              <p:cNvPr id="3" name="Picture 2"/>
              <p:cNvPicPr>
                <a:picLocks noChangeAspect="1"/>
              </p:cNvPicPr>
              <p:nvPr/>
            </p:nvPicPr>
            <p:blipFill>
              <a:blip r:embed="rId7"/>
              <a:stretch>
                <a:fillRect/>
              </a:stretch>
            </p:blipFill>
            <p:spPr>
              <a:xfrm>
                <a:off x="8764557" y="3048979"/>
                <a:ext cx="1280375" cy="1277855"/>
              </a:xfrm>
              <a:prstGeom prst="rect">
                <a:avLst/>
              </a:prstGeom>
            </p:spPr>
          </p:pic>
          <p:cxnSp>
            <p:nvCxnSpPr>
              <p:cNvPr id="42" name="Straight Connector 41"/>
              <p:cNvCxnSpPr/>
              <p:nvPr/>
            </p:nvCxnSpPr>
            <p:spPr>
              <a:xfrm>
                <a:off x="10347863" y="3173288"/>
                <a:ext cx="0" cy="2385938"/>
              </a:xfrm>
              <a:prstGeom prst="line">
                <a:avLst/>
              </a:prstGeom>
              <a:ln w="28575">
                <a:solidFill>
                  <a:schemeClr val="bg1">
                    <a:lumMod val="40000"/>
                    <a:lumOff val="60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11196004" y="3963261"/>
                <a:ext cx="0" cy="1638569"/>
              </a:xfrm>
              <a:prstGeom prst="line">
                <a:avLst/>
              </a:prstGeom>
              <a:ln w="28575">
                <a:solidFill>
                  <a:schemeClr val="bg1">
                    <a:lumMod val="40000"/>
                    <a:lumOff val="60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pic>
            <p:nvPicPr>
              <p:cNvPr id="54" name="Picture 53"/>
              <p:cNvPicPr>
                <a:picLocks noChangeAspect="1"/>
              </p:cNvPicPr>
              <p:nvPr/>
            </p:nvPicPr>
            <p:blipFill>
              <a:blip r:embed="rId8"/>
              <a:stretch>
                <a:fillRect/>
              </a:stretch>
            </p:blipFill>
            <p:spPr>
              <a:xfrm>
                <a:off x="8125528" y="4545496"/>
                <a:ext cx="3428456" cy="1948685"/>
              </a:xfrm>
              <a:prstGeom prst="rect">
                <a:avLst/>
              </a:prstGeom>
            </p:spPr>
          </p:pic>
          <p:pic>
            <p:nvPicPr>
              <p:cNvPr id="55" name="Picture 54"/>
              <p:cNvPicPr>
                <a:picLocks noChangeAspect="1"/>
              </p:cNvPicPr>
              <p:nvPr/>
            </p:nvPicPr>
            <p:blipFill>
              <a:blip r:embed="rId9"/>
              <a:stretch>
                <a:fillRect/>
              </a:stretch>
            </p:blipFill>
            <p:spPr>
              <a:xfrm>
                <a:off x="10732350" y="3133532"/>
                <a:ext cx="916311" cy="914508"/>
              </a:xfrm>
              <a:prstGeom prst="rect">
                <a:avLst/>
              </a:prstGeom>
            </p:spPr>
          </p:pic>
        </p:grpSp>
        <p:grpSp>
          <p:nvGrpSpPr>
            <p:cNvPr id="13" name="Group 12"/>
            <p:cNvGrpSpPr/>
            <p:nvPr/>
          </p:nvGrpSpPr>
          <p:grpSpPr>
            <a:xfrm>
              <a:off x="9731141" y="2040556"/>
              <a:ext cx="1282938" cy="1282938"/>
              <a:chOff x="9731141" y="2040556"/>
              <a:chExt cx="1282938" cy="1282938"/>
            </a:xfrm>
          </p:grpSpPr>
          <p:sp>
            <p:nvSpPr>
              <p:cNvPr id="58" name="Rectangle 57"/>
              <p:cNvSpPr/>
              <p:nvPr/>
            </p:nvSpPr>
            <p:spPr bwMode="auto">
              <a:xfrm>
                <a:off x="9731141" y="2040556"/>
                <a:ext cx="1282938" cy="1282938"/>
              </a:xfrm>
              <a:prstGeom prst="rect">
                <a:avLst/>
              </a:prstGeom>
              <a:solidFill>
                <a:srgbClr val="009CD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9" name="Picture 58"/>
              <p:cNvPicPr>
                <a:picLocks noChangeAspect="1"/>
              </p:cNvPicPr>
              <p:nvPr/>
            </p:nvPicPr>
            <p:blipFill rotWithShape="1">
              <a:blip r:embed="rId10">
                <a:extLst>
                  <a:ext uri="{28A0092B-C50C-407E-A947-70E740481C1C}">
                    <a14:useLocalDpi xmlns:a14="http://schemas.microsoft.com/office/drawing/2010/main" val="0"/>
                  </a:ext>
                </a:extLst>
              </a:blip>
              <a:srcRect/>
              <a:stretch/>
            </p:blipFill>
            <p:spPr>
              <a:xfrm>
                <a:off x="9753045" y="2520354"/>
                <a:ext cx="1228699" cy="323342"/>
              </a:xfrm>
              <a:prstGeom prst="rect">
                <a:avLst/>
              </a:prstGeom>
            </p:spPr>
          </p:pic>
        </p:grpSp>
      </p:grpSp>
      <p:grpSp>
        <p:nvGrpSpPr>
          <p:cNvPr id="56" name="Group 55"/>
          <p:cNvGrpSpPr/>
          <p:nvPr/>
        </p:nvGrpSpPr>
        <p:grpSpPr>
          <a:xfrm>
            <a:off x="2450604" y="611828"/>
            <a:ext cx="2157064" cy="1865330"/>
            <a:chOff x="4043295" y="3385445"/>
            <a:chExt cx="2157064" cy="1865330"/>
          </a:xfrm>
        </p:grpSpPr>
        <p:pic>
          <p:nvPicPr>
            <p:cNvPr id="57" name="Picture 56"/>
            <p:cNvPicPr>
              <a:picLocks noChangeAspect="1"/>
            </p:cNvPicPr>
            <p:nvPr/>
          </p:nvPicPr>
          <p:blipFill>
            <a:blip r:embed="rId4"/>
            <a:stretch>
              <a:fillRect/>
            </a:stretch>
          </p:blipFill>
          <p:spPr>
            <a:xfrm>
              <a:off x="4043295" y="3385445"/>
              <a:ext cx="2157064" cy="1865330"/>
            </a:xfrm>
            <a:prstGeom prst="rect">
              <a:avLst/>
            </a:prstGeom>
          </p:spPr>
        </p:pic>
        <p:sp>
          <p:nvSpPr>
            <p:cNvPr id="60" name="Rectangle 59"/>
            <p:cNvSpPr/>
            <p:nvPr/>
          </p:nvSpPr>
          <p:spPr>
            <a:xfrm>
              <a:off x="4177354" y="4059703"/>
              <a:ext cx="1895873" cy="535531"/>
            </a:xfrm>
            <a:prstGeom prst="rect">
              <a:avLst/>
            </a:prstGeom>
          </p:spPr>
          <p:txBody>
            <a:bodyPr wrap="square">
              <a:spAutoFit/>
            </a:bodyPr>
            <a:lstStyle/>
            <a:p>
              <a:pPr algn="ctr" defTabSz="932103">
                <a:lnSpc>
                  <a:spcPct val="90000"/>
                </a:lnSpc>
                <a:defRPr/>
              </a:pPr>
              <a:r>
                <a:rPr lang="en-US" sz="1600" dirty="0">
                  <a:solidFill>
                    <a:srgbClr val="002050"/>
                  </a:solidFill>
                  <a:latin typeface="Segoe UI Semibold" panose="020B0702040204020203" pitchFamily="34" charset="0"/>
                  <a:cs typeface="Segoe UI Semibold" panose="020B0702040204020203" pitchFamily="34" charset="0"/>
                </a:rPr>
                <a:t>Developer &amp; IT productivity </a:t>
              </a:r>
            </a:p>
          </p:txBody>
        </p:sp>
      </p:grpSp>
    </p:spTree>
    <p:extLst>
      <p:ext uri="{BB962C8B-B14F-4D97-AF65-F5344CB8AC3E}">
        <p14:creationId xmlns:p14="http://schemas.microsoft.com/office/powerpoint/2010/main" val="3750085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8"/>
                                        </p:tgtEl>
                                        <p:attrNameLst>
                                          <p:attrName>style.visibility</p:attrName>
                                        </p:attrNameLst>
                                      </p:cBhvr>
                                      <p:to>
                                        <p:strVal val="visible"/>
                                      </p:to>
                                    </p:set>
                                    <p:animEffect transition="in" filter="fade">
                                      <p:cBhvr>
                                        <p:cTn id="11" dur="500"/>
                                        <p:tgtEl>
                                          <p:spTgt spid="6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250"/>
                                        <p:tgtEl>
                                          <p:spTgt spid="10"/>
                                        </p:tgtEl>
                                      </p:cBhvr>
                                    </p:animEffect>
                                  </p:childTnLst>
                                </p:cTn>
                              </p:par>
                            </p:childTnLst>
                          </p:cTn>
                        </p:par>
                        <p:par>
                          <p:cTn id="20" fill="hold">
                            <p:stCondLst>
                              <p:cond delay="1750"/>
                            </p:stCondLst>
                            <p:childTnLst>
                              <p:par>
                                <p:cTn id="21" presetID="10" presetClass="entr" presetSubtype="0" fill="hold" grpId="0" nodeType="after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fade">
                                      <p:cBhvr>
                                        <p:cTn id="23" dur="250"/>
                                        <p:tgtEl>
                                          <p:spTgt spid="44"/>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fade">
                                      <p:cBhvr>
                                        <p:cTn id="27" dur="250"/>
                                        <p:tgtEl>
                                          <p:spTgt spid="50"/>
                                        </p:tgtEl>
                                      </p:cBhvr>
                                    </p:animEffect>
                                  </p:childTnLst>
                                </p:cTn>
                              </p:par>
                            </p:childTnLst>
                          </p:cTn>
                        </p:par>
                        <p:par>
                          <p:cTn id="28" fill="hold">
                            <p:stCondLst>
                              <p:cond delay="2250"/>
                            </p:stCondLst>
                            <p:childTnLst>
                              <p:par>
                                <p:cTn id="29" presetID="10" presetClass="entr" presetSubtype="0" fill="hold" grpId="0" nodeType="after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fade">
                                      <p:cBhvr>
                                        <p:cTn id="31" dur="250"/>
                                        <p:tgtEl>
                                          <p:spTgt spid="51"/>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52"/>
                                        </p:tgtEl>
                                        <p:attrNameLst>
                                          <p:attrName>style.visibility</p:attrName>
                                        </p:attrNameLst>
                                      </p:cBhvr>
                                      <p:to>
                                        <p:strVal val="visible"/>
                                      </p:to>
                                    </p:set>
                                    <p:animEffect transition="in" filter="fade">
                                      <p:cBhvr>
                                        <p:cTn id="35" dur="250"/>
                                        <p:tgtEl>
                                          <p:spTgt spid="52"/>
                                        </p:tgtEl>
                                      </p:cBhvr>
                                    </p:animEffect>
                                  </p:childTnLst>
                                </p:cTn>
                              </p:par>
                            </p:childTnLst>
                          </p:cTn>
                        </p:par>
                        <p:par>
                          <p:cTn id="36" fill="hold">
                            <p:stCondLst>
                              <p:cond delay="2750"/>
                            </p:stCondLst>
                            <p:childTnLst>
                              <p:par>
                                <p:cTn id="37" presetID="10" presetClass="entr" presetSubtype="0" fill="hold" grpId="0" nodeType="afterEffect">
                                  <p:stCondLst>
                                    <p:cond delay="0"/>
                                  </p:stCondLst>
                                  <p:childTnLst>
                                    <p:set>
                                      <p:cBhvr>
                                        <p:cTn id="38" dur="1" fill="hold">
                                          <p:stCondLst>
                                            <p:cond delay="0"/>
                                          </p:stCondLst>
                                        </p:cTn>
                                        <p:tgtEl>
                                          <p:spTgt spid="53"/>
                                        </p:tgtEl>
                                        <p:attrNameLst>
                                          <p:attrName>style.visibility</p:attrName>
                                        </p:attrNameLst>
                                      </p:cBhvr>
                                      <p:to>
                                        <p:strVal val="visible"/>
                                      </p:to>
                                    </p:set>
                                    <p:animEffect transition="in" filter="fade">
                                      <p:cBhvr>
                                        <p:cTn id="39" dur="25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68" grpId="0"/>
      <p:bldP spid="10" grpId="0" animBg="1"/>
      <p:bldP spid="44" grpId="0" animBg="1"/>
      <p:bldP spid="50" grpId="0" animBg="1"/>
      <p:bldP spid="51" grpId="0" animBg="1"/>
      <p:bldP spid="52" grpId="0" animBg="1"/>
      <p:bldP spid="5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p:cNvSpPr/>
          <p:nvPr/>
        </p:nvSpPr>
        <p:spPr bwMode="auto">
          <a:xfrm rot="18900000">
            <a:off x="6903192" y="2850972"/>
            <a:ext cx="1162975" cy="116297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p:nvSpPr>
        <p:spPr bwMode="auto">
          <a:xfrm>
            <a:off x="7043737" y="0"/>
            <a:ext cx="539273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7" name="Picture 86"/>
          <p:cNvPicPr>
            <a:picLocks noChangeAspect="1"/>
          </p:cNvPicPr>
          <p:nvPr/>
        </p:nvPicPr>
        <p:blipFill>
          <a:blip r:embed="rId3"/>
          <a:stretch>
            <a:fillRect/>
          </a:stretch>
        </p:blipFill>
        <p:spPr>
          <a:xfrm>
            <a:off x="834309" y="5229957"/>
            <a:ext cx="2158695" cy="1870033"/>
          </a:xfrm>
          <a:prstGeom prst="rect">
            <a:avLst/>
          </a:prstGeom>
        </p:spPr>
      </p:pic>
      <p:pic>
        <p:nvPicPr>
          <p:cNvPr id="88" name="Picture 87"/>
          <p:cNvPicPr>
            <a:picLocks noChangeAspect="1"/>
          </p:cNvPicPr>
          <p:nvPr/>
        </p:nvPicPr>
        <p:blipFill>
          <a:blip r:embed="rId3"/>
          <a:stretch>
            <a:fillRect/>
          </a:stretch>
        </p:blipFill>
        <p:spPr>
          <a:xfrm>
            <a:off x="846942" y="-289546"/>
            <a:ext cx="2143955" cy="1857264"/>
          </a:xfrm>
          <a:prstGeom prst="rect">
            <a:avLst/>
          </a:prstGeom>
        </p:spPr>
      </p:pic>
      <p:pic>
        <p:nvPicPr>
          <p:cNvPr id="89" name="Picture 88"/>
          <p:cNvPicPr>
            <a:picLocks noChangeAspect="1"/>
          </p:cNvPicPr>
          <p:nvPr/>
        </p:nvPicPr>
        <p:blipFill>
          <a:blip r:embed="rId3"/>
          <a:stretch>
            <a:fillRect/>
          </a:stretch>
        </p:blipFill>
        <p:spPr>
          <a:xfrm>
            <a:off x="2447386" y="596246"/>
            <a:ext cx="2183218" cy="1891277"/>
          </a:xfrm>
          <a:prstGeom prst="rect">
            <a:avLst/>
          </a:prstGeom>
        </p:spPr>
      </p:pic>
      <p:pic>
        <p:nvPicPr>
          <p:cNvPr id="90" name="Picture 89"/>
          <p:cNvPicPr>
            <a:picLocks noChangeAspect="1"/>
          </p:cNvPicPr>
          <p:nvPr/>
        </p:nvPicPr>
        <p:blipFill>
          <a:blip r:embed="rId3"/>
          <a:stretch>
            <a:fillRect/>
          </a:stretch>
        </p:blipFill>
        <p:spPr>
          <a:xfrm>
            <a:off x="4047585" y="1521533"/>
            <a:ext cx="2183218" cy="1891277"/>
          </a:xfrm>
          <a:prstGeom prst="rect">
            <a:avLst/>
          </a:prstGeom>
        </p:spPr>
      </p:pic>
      <p:pic>
        <p:nvPicPr>
          <p:cNvPr id="92" name="Picture 91"/>
          <p:cNvPicPr>
            <a:picLocks noChangeAspect="1"/>
          </p:cNvPicPr>
          <p:nvPr/>
        </p:nvPicPr>
        <p:blipFill>
          <a:blip r:embed="rId3"/>
          <a:stretch>
            <a:fillRect/>
          </a:stretch>
        </p:blipFill>
        <p:spPr>
          <a:xfrm>
            <a:off x="2447386" y="4308275"/>
            <a:ext cx="2183218" cy="1891277"/>
          </a:xfrm>
          <a:prstGeom prst="rect">
            <a:avLst/>
          </a:prstGeom>
        </p:spPr>
      </p:pic>
      <p:sp>
        <p:nvSpPr>
          <p:cNvPr id="45" name="Hexagon 44"/>
          <p:cNvSpPr/>
          <p:nvPr/>
        </p:nvSpPr>
        <p:spPr bwMode="auto">
          <a:xfrm>
            <a:off x="6544130" y="935026"/>
            <a:ext cx="2070378" cy="1784807"/>
          </a:xfrm>
          <a:prstGeom prst="hexagon">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03" rtl="0" eaLnBrk="0" fontAlgn="base" latinLnBrk="0" hangingPunct="0">
              <a:lnSpc>
                <a:spcPct val="90000"/>
              </a:lnSpc>
              <a:spcBef>
                <a:spcPct val="0"/>
              </a:spcBef>
              <a:spcAft>
                <a:spcPct val="0"/>
              </a:spcAft>
              <a:buClrTx/>
              <a:buSzTx/>
              <a:buFontTx/>
              <a:buNone/>
              <a:tabLst/>
              <a:defRPr/>
            </a:pPr>
            <a:endParaRPr lang="en-US" sz="1499" dirty="0">
              <a:solidFill>
                <a:srgbClr val="FFFFFF"/>
              </a:solidFill>
              <a:latin typeface="Segoe UI Semibold" panose="020B0702040204020203" pitchFamily="34" charset="0"/>
              <a:cs typeface="Segoe UI Semibold" panose="020B0702040204020203" pitchFamily="34" charset="0"/>
            </a:endParaRPr>
          </a:p>
        </p:txBody>
      </p:sp>
      <p:pic>
        <p:nvPicPr>
          <p:cNvPr id="63" name="Picture 62"/>
          <p:cNvPicPr>
            <a:picLocks noChangeAspect="1"/>
          </p:cNvPicPr>
          <p:nvPr/>
        </p:nvPicPr>
        <p:blipFill>
          <a:blip r:embed="rId3"/>
          <a:stretch>
            <a:fillRect/>
          </a:stretch>
        </p:blipFill>
        <p:spPr>
          <a:xfrm>
            <a:off x="-752987" y="618764"/>
            <a:ext cx="2143955" cy="1857264"/>
          </a:xfrm>
          <a:prstGeom prst="rect">
            <a:avLst/>
          </a:prstGeom>
        </p:spPr>
      </p:pic>
      <p:pic>
        <p:nvPicPr>
          <p:cNvPr id="73" name="Picture 72"/>
          <p:cNvPicPr>
            <a:picLocks noChangeAspect="1"/>
          </p:cNvPicPr>
          <p:nvPr/>
        </p:nvPicPr>
        <p:blipFill>
          <a:blip r:embed="rId3"/>
          <a:stretch>
            <a:fillRect/>
          </a:stretch>
        </p:blipFill>
        <p:spPr>
          <a:xfrm>
            <a:off x="-752986" y="-1210036"/>
            <a:ext cx="2143955" cy="1857264"/>
          </a:xfrm>
          <a:prstGeom prst="rect">
            <a:avLst/>
          </a:prstGeom>
        </p:spPr>
      </p:pic>
      <p:pic>
        <p:nvPicPr>
          <p:cNvPr id="74" name="Picture 73"/>
          <p:cNvPicPr>
            <a:picLocks noChangeAspect="1"/>
          </p:cNvPicPr>
          <p:nvPr/>
        </p:nvPicPr>
        <p:blipFill>
          <a:blip r:embed="rId3"/>
          <a:stretch>
            <a:fillRect/>
          </a:stretch>
        </p:blipFill>
        <p:spPr>
          <a:xfrm>
            <a:off x="-746807" y="4320590"/>
            <a:ext cx="2143955" cy="1857264"/>
          </a:xfrm>
          <a:prstGeom prst="rect">
            <a:avLst/>
          </a:prstGeom>
        </p:spPr>
      </p:pic>
      <p:pic>
        <p:nvPicPr>
          <p:cNvPr id="75" name="Picture 74"/>
          <p:cNvPicPr>
            <a:picLocks noChangeAspect="1"/>
          </p:cNvPicPr>
          <p:nvPr/>
        </p:nvPicPr>
        <p:blipFill>
          <a:blip r:embed="rId3"/>
          <a:stretch>
            <a:fillRect/>
          </a:stretch>
        </p:blipFill>
        <p:spPr>
          <a:xfrm>
            <a:off x="-746807" y="2461971"/>
            <a:ext cx="2143955" cy="1866865"/>
          </a:xfrm>
          <a:prstGeom prst="rect">
            <a:avLst/>
          </a:prstGeom>
        </p:spPr>
      </p:pic>
      <p:sp>
        <p:nvSpPr>
          <p:cNvPr id="76" name="Rectangle 75"/>
          <p:cNvSpPr/>
          <p:nvPr/>
        </p:nvSpPr>
        <p:spPr bwMode="auto">
          <a:xfrm>
            <a:off x="-1" y="0"/>
            <a:ext cx="6583907" cy="6994525"/>
          </a:xfrm>
          <a:prstGeom prst="rect">
            <a:avLst/>
          </a:prstGeom>
          <a:gradFill flip="none" rotWithShape="1">
            <a:gsLst>
              <a:gs pos="0">
                <a:schemeClr val="bg2">
                  <a:alpha val="0"/>
                </a:schemeClr>
              </a:gs>
              <a:gs pos="100000">
                <a:schemeClr val="bg2"/>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77" name="Group 76"/>
          <p:cNvGrpSpPr/>
          <p:nvPr/>
        </p:nvGrpSpPr>
        <p:grpSpPr>
          <a:xfrm>
            <a:off x="2450758" y="2455881"/>
            <a:ext cx="2157064" cy="1865330"/>
            <a:chOff x="2450758" y="2455881"/>
            <a:chExt cx="2157064" cy="1865330"/>
          </a:xfrm>
        </p:grpSpPr>
        <p:pic>
          <p:nvPicPr>
            <p:cNvPr id="78" name="Picture 77"/>
            <p:cNvPicPr>
              <a:picLocks noChangeAspect="1"/>
            </p:cNvPicPr>
            <p:nvPr/>
          </p:nvPicPr>
          <p:blipFill>
            <a:blip r:embed="rId4"/>
            <a:stretch>
              <a:fillRect/>
            </a:stretch>
          </p:blipFill>
          <p:spPr>
            <a:xfrm>
              <a:off x="2450758" y="2455881"/>
              <a:ext cx="2157064" cy="1865330"/>
            </a:xfrm>
            <a:prstGeom prst="rect">
              <a:avLst/>
            </a:prstGeom>
          </p:spPr>
        </p:pic>
        <p:sp>
          <p:nvSpPr>
            <p:cNvPr id="79" name="Rectangle 78"/>
            <p:cNvSpPr/>
            <p:nvPr/>
          </p:nvSpPr>
          <p:spPr>
            <a:xfrm>
              <a:off x="2806867" y="3045748"/>
              <a:ext cx="1343766" cy="663502"/>
            </a:xfrm>
            <a:prstGeom prst="rect">
              <a:avLst/>
            </a:prstGeom>
          </p:spPr>
          <p:txBody>
            <a:bodyPr wrap="square">
              <a:spAutoFit/>
            </a:bodyPr>
            <a:lstStyle/>
            <a:p>
              <a:pPr lvl="0" algn="ctr" defTabSz="932372">
                <a:spcAft>
                  <a:spcPts val="1199"/>
                </a:spcAft>
                <a:defRPr/>
              </a:pPr>
              <a:r>
                <a:rPr lang="en-US" dirty="0">
                  <a:solidFill>
                    <a:srgbClr val="002050"/>
                  </a:solidFill>
                  <a:latin typeface="Segoe UI Semibold" panose="020B0702040204020203" pitchFamily="34" charset="0"/>
                  <a:cs typeface="Segoe UI Semibold" panose="020B0702040204020203" pitchFamily="34" charset="0"/>
                </a:rPr>
                <a:t>Enterprise proven</a:t>
              </a:r>
            </a:p>
          </p:txBody>
        </p:sp>
      </p:grpSp>
      <p:grpSp>
        <p:nvGrpSpPr>
          <p:cNvPr id="80" name="Group 79"/>
          <p:cNvGrpSpPr/>
          <p:nvPr/>
        </p:nvGrpSpPr>
        <p:grpSpPr>
          <a:xfrm>
            <a:off x="846989" y="3388791"/>
            <a:ext cx="2157064" cy="1865330"/>
            <a:chOff x="846989" y="3388791"/>
            <a:chExt cx="2157064" cy="1865330"/>
          </a:xfrm>
        </p:grpSpPr>
        <p:pic>
          <p:nvPicPr>
            <p:cNvPr id="81" name="Picture 80"/>
            <p:cNvPicPr>
              <a:picLocks noChangeAspect="1"/>
            </p:cNvPicPr>
            <p:nvPr/>
          </p:nvPicPr>
          <p:blipFill>
            <a:blip r:embed="rId4"/>
            <a:stretch>
              <a:fillRect/>
            </a:stretch>
          </p:blipFill>
          <p:spPr>
            <a:xfrm>
              <a:off x="846989" y="3388791"/>
              <a:ext cx="2157064" cy="1865330"/>
            </a:xfrm>
            <a:prstGeom prst="rect">
              <a:avLst/>
            </a:prstGeom>
          </p:spPr>
        </p:pic>
        <p:sp>
          <p:nvSpPr>
            <p:cNvPr id="82" name="Rectangle 81"/>
            <p:cNvSpPr/>
            <p:nvPr/>
          </p:nvSpPr>
          <p:spPr>
            <a:xfrm>
              <a:off x="1410016" y="4156018"/>
              <a:ext cx="896399"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Hybrid</a:t>
              </a:r>
            </a:p>
          </p:txBody>
        </p:sp>
      </p:grpSp>
      <p:grpSp>
        <p:nvGrpSpPr>
          <p:cNvPr id="83" name="Group 82"/>
          <p:cNvGrpSpPr/>
          <p:nvPr/>
        </p:nvGrpSpPr>
        <p:grpSpPr>
          <a:xfrm>
            <a:off x="840179" y="1539787"/>
            <a:ext cx="2157064" cy="1865330"/>
            <a:chOff x="840179" y="1547221"/>
            <a:chExt cx="2157064" cy="1865330"/>
          </a:xfrm>
        </p:grpSpPr>
        <p:pic>
          <p:nvPicPr>
            <p:cNvPr id="84" name="Picture 83"/>
            <p:cNvPicPr>
              <a:picLocks noChangeAspect="1"/>
            </p:cNvPicPr>
            <p:nvPr/>
          </p:nvPicPr>
          <p:blipFill>
            <a:blip r:embed="rId4"/>
            <a:stretch>
              <a:fillRect/>
            </a:stretch>
          </p:blipFill>
          <p:spPr>
            <a:xfrm>
              <a:off x="840179" y="1547221"/>
              <a:ext cx="2157064" cy="1865330"/>
            </a:xfrm>
            <a:prstGeom prst="rect">
              <a:avLst/>
            </a:prstGeom>
          </p:spPr>
        </p:pic>
        <p:sp>
          <p:nvSpPr>
            <p:cNvPr id="85" name="Rectangle 84"/>
            <p:cNvSpPr/>
            <p:nvPr/>
          </p:nvSpPr>
          <p:spPr>
            <a:xfrm>
              <a:off x="1202617" y="2309070"/>
              <a:ext cx="1425390"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Hyper-scale</a:t>
              </a:r>
            </a:p>
          </p:txBody>
        </p:sp>
      </p:grpSp>
      <p:pic>
        <p:nvPicPr>
          <p:cNvPr id="86" name="Picture 85"/>
          <p:cNvPicPr>
            <a:picLocks noChangeAspect="1"/>
          </p:cNvPicPr>
          <p:nvPr/>
        </p:nvPicPr>
        <p:blipFill>
          <a:blip r:embed="rId3"/>
          <a:stretch>
            <a:fillRect/>
          </a:stretch>
        </p:blipFill>
        <p:spPr>
          <a:xfrm>
            <a:off x="-748845" y="6154762"/>
            <a:ext cx="2143955" cy="1857264"/>
          </a:xfrm>
          <a:prstGeom prst="rect">
            <a:avLst/>
          </a:prstGeom>
        </p:spPr>
      </p:pic>
      <p:pic>
        <p:nvPicPr>
          <p:cNvPr id="66" name="Picture 65"/>
          <p:cNvPicPr>
            <a:picLocks noChangeAspect="1"/>
          </p:cNvPicPr>
          <p:nvPr/>
        </p:nvPicPr>
        <p:blipFill>
          <a:blip r:embed="rId4"/>
          <a:stretch>
            <a:fillRect/>
          </a:stretch>
        </p:blipFill>
        <p:spPr>
          <a:xfrm>
            <a:off x="4057863" y="1531179"/>
            <a:ext cx="2157064" cy="1865330"/>
          </a:xfrm>
          <a:prstGeom prst="rect">
            <a:avLst/>
          </a:prstGeom>
        </p:spPr>
      </p:pic>
      <p:sp>
        <p:nvSpPr>
          <p:cNvPr id="61" name="Rectangle 60"/>
          <p:cNvSpPr/>
          <p:nvPr/>
        </p:nvSpPr>
        <p:spPr>
          <a:xfrm>
            <a:off x="4583269" y="2182223"/>
            <a:ext cx="1050288" cy="590931"/>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Open &amp; </a:t>
            </a:r>
            <a:br>
              <a:rPr lang="en-US" dirty="0">
                <a:solidFill>
                  <a:srgbClr val="002050"/>
                </a:solidFill>
                <a:latin typeface="Segoe UI Semibold" panose="020B0702040204020203" pitchFamily="34" charset="0"/>
                <a:cs typeface="Segoe UI Semibold" panose="020B0702040204020203" pitchFamily="34" charset="0"/>
              </a:rPr>
            </a:br>
            <a:r>
              <a:rPr lang="en-US" dirty="0">
                <a:solidFill>
                  <a:srgbClr val="002050"/>
                </a:solidFill>
                <a:latin typeface="Segoe UI Semibold" panose="020B0702040204020203" pitchFamily="34" charset="0"/>
                <a:cs typeface="Segoe UI Semibold" panose="020B0702040204020203" pitchFamily="34" charset="0"/>
              </a:rPr>
              <a:t>flexible</a:t>
            </a:r>
          </a:p>
        </p:txBody>
      </p:sp>
      <p:sp>
        <p:nvSpPr>
          <p:cNvPr id="68" name="TextBox 67"/>
          <p:cNvSpPr txBox="1"/>
          <p:nvPr/>
        </p:nvSpPr>
        <p:spPr>
          <a:xfrm>
            <a:off x="7285037" y="253230"/>
            <a:ext cx="4896580" cy="849463"/>
          </a:xfrm>
          <a:prstGeom prst="rect">
            <a:avLst/>
          </a:prstGeom>
          <a:noFill/>
        </p:spPr>
        <p:txBody>
          <a:bodyPr wrap="square" lIns="182880" tIns="146304" rIns="182880" bIns="146304" rtlCol="0">
            <a:spAutoFit/>
          </a:bodyPr>
          <a:lstStyle/>
          <a:p>
            <a:pPr marL="0" marR="0" lvl="0" indent="0" algn="l" defTabSz="932372" rtl="0" eaLnBrk="0" fontAlgn="base" latinLnBrk="0" hangingPunct="0">
              <a:lnSpc>
                <a:spcPct val="90000"/>
              </a:lnSpc>
              <a:spcBef>
                <a:spcPct val="0"/>
              </a:spcBef>
              <a:spcAft>
                <a:spcPts val="600"/>
              </a:spcAft>
              <a:buClrTx/>
              <a:buSzTx/>
              <a:buFontTx/>
              <a:buNone/>
              <a:tabLst/>
              <a:defRPr/>
            </a:pPr>
            <a:r>
              <a:rPr kumimoji="0" lang="en-US" sz="4000" b="0" i="0" u="none" strike="noStrike" kern="1200" cap="none" spc="0" normalizeH="0" baseline="0" noProof="0" dirty="0">
                <a:ln>
                  <a:noFill/>
                </a:ln>
                <a:solidFill>
                  <a:schemeClr val="bg2"/>
                </a:solidFill>
                <a:effectLst/>
                <a:uLnTx/>
                <a:uFillTx/>
                <a:latin typeface="Segoe UI Light"/>
                <a:ea typeface="MS PGothic" panose="020B0600070205080204" pitchFamily="34" charset="-128"/>
                <a:cs typeface="+mn-cs"/>
              </a:rPr>
              <a:t>Trustworthy</a:t>
            </a:r>
          </a:p>
        </p:txBody>
      </p:sp>
      <p:sp>
        <p:nvSpPr>
          <p:cNvPr id="101" name="TextBox 100"/>
          <p:cNvSpPr txBox="1"/>
          <p:nvPr/>
        </p:nvSpPr>
        <p:spPr>
          <a:xfrm>
            <a:off x="7285037" y="951730"/>
            <a:ext cx="4896580" cy="960263"/>
          </a:xfrm>
          <a:prstGeom prst="rect">
            <a:avLst/>
          </a:prstGeom>
          <a:noFill/>
        </p:spPr>
        <p:txBody>
          <a:bodyPr wrap="square" lIns="182880" tIns="146304" rIns="182880" bIns="146304" rtlCol="0">
            <a:spAutoFit/>
          </a:bodyPr>
          <a:lstStyle/>
          <a:p>
            <a:pPr marL="0" marR="0" lvl="0" indent="0" algn="l" defTabSz="932372" rtl="0" eaLnBrk="0" fontAlgn="base" latinLnBrk="0" hangingPunct="0">
              <a:lnSpc>
                <a:spcPct val="90000"/>
              </a:lnSpc>
              <a:spcBef>
                <a:spcPct val="0"/>
              </a:spcBef>
              <a:spcAft>
                <a:spcPts val="600"/>
              </a:spcAft>
              <a:buClrTx/>
              <a:buSzTx/>
              <a:buFontTx/>
              <a:buNone/>
              <a:tabLst/>
              <a:defRPr/>
            </a:pPr>
            <a:r>
              <a:rPr kumimoji="0" lang="en-US" sz="2400" b="0" i="0" u="none" strike="noStrike" kern="1200" cap="none" spc="0" normalizeH="0" baseline="0" noProof="0" dirty="0">
                <a:ln>
                  <a:noFill/>
                </a:ln>
                <a:solidFill>
                  <a:schemeClr val="bg1">
                    <a:lumMod val="75000"/>
                  </a:schemeClr>
                </a:solidFill>
                <a:effectLst/>
                <a:uLnTx/>
                <a:uFillTx/>
                <a:latin typeface="Segoe UI Light"/>
                <a:ea typeface="MS PGothic" panose="020B0600070205080204" pitchFamily="34" charset="-128"/>
                <a:cs typeface="+mn-cs"/>
              </a:rPr>
              <a:t>More compliance</a:t>
            </a:r>
            <a:r>
              <a:rPr kumimoji="0" lang="en-US" sz="2400" b="0" i="0" u="none" strike="noStrike" kern="1200" cap="none" spc="0" normalizeH="0" noProof="0" dirty="0">
                <a:ln>
                  <a:noFill/>
                </a:ln>
                <a:solidFill>
                  <a:schemeClr val="bg1">
                    <a:lumMod val="75000"/>
                  </a:schemeClr>
                </a:solidFill>
                <a:effectLst/>
                <a:uLnTx/>
                <a:uFillTx/>
                <a:latin typeface="Segoe UI Light"/>
                <a:ea typeface="MS PGothic" panose="020B0600070205080204" pitchFamily="34" charset="-128"/>
                <a:cs typeface="+mn-cs"/>
              </a:rPr>
              <a:t> </a:t>
            </a:r>
            <a:r>
              <a:rPr kumimoji="0" lang="en-US" sz="2400" b="0" i="0" u="none" strike="noStrike" kern="1200" cap="none" spc="0" normalizeH="0" baseline="0" noProof="0" dirty="0">
                <a:ln>
                  <a:noFill/>
                </a:ln>
                <a:solidFill>
                  <a:schemeClr val="bg1">
                    <a:lumMod val="75000"/>
                  </a:schemeClr>
                </a:solidFill>
                <a:effectLst/>
                <a:uLnTx/>
                <a:uFillTx/>
                <a:latin typeface="Segoe UI Light"/>
                <a:ea typeface="MS PGothic" panose="020B0600070205080204" pitchFamily="34" charset="-128"/>
                <a:cs typeface="+mn-cs"/>
              </a:rPr>
              <a:t>certifications than any other cloud</a:t>
            </a:r>
          </a:p>
        </p:txBody>
      </p:sp>
      <p:pic>
        <p:nvPicPr>
          <p:cNvPr id="102" name="Picture 101"/>
          <p:cNvPicPr>
            <a:picLocks noChangeAspect="1"/>
          </p:cNvPicPr>
          <p:nvPr/>
        </p:nvPicPr>
        <p:blipFill>
          <a:blip r:embed="rId5"/>
          <a:stretch>
            <a:fillRect/>
          </a:stretch>
        </p:blipFill>
        <p:spPr>
          <a:xfrm>
            <a:off x="4064360" y="3383799"/>
            <a:ext cx="2153345" cy="1862114"/>
          </a:xfrm>
          <a:prstGeom prst="rect">
            <a:avLst/>
          </a:prstGeom>
        </p:spPr>
      </p:pic>
      <p:sp>
        <p:nvSpPr>
          <p:cNvPr id="103" name="Rectangle 102"/>
          <p:cNvSpPr/>
          <p:nvPr/>
        </p:nvSpPr>
        <p:spPr>
          <a:xfrm>
            <a:off x="4398338" y="4146554"/>
            <a:ext cx="1433149" cy="341632"/>
          </a:xfrm>
          <a:prstGeom prst="rect">
            <a:avLst/>
          </a:prstGeom>
        </p:spPr>
        <p:txBody>
          <a:bodyPr wrap="none">
            <a:spAutoFit/>
          </a:bodyPr>
          <a:lstStyle/>
          <a:p>
            <a:pPr lvl="0" algn="ctr" defTabSz="932103">
              <a:lnSpc>
                <a:spcPct val="90000"/>
              </a:lnSpc>
              <a:defRPr/>
            </a:pPr>
            <a:r>
              <a:rPr lang="en-US" dirty="0">
                <a:latin typeface="Segoe UI Semibold" panose="020B0702040204020203" pitchFamily="34" charset="0"/>
                <a:cs typeface="Segoe UI Semibold" panose="020B0702040204020203" pitchFamily="34" charset="0"/>
              </a:rPr>
              <a:t>Trustworthy</a:t>
            </a:r>
          </a:p>
        </p:txBody>
      </p:sp>
      <p:sp>
        <p:nvSpPr>
          <p:cNvPr id="106" name="Rectangle 105"/>
          <p:cNvSpPr/>
          <p:nvPr/>
        </p:nvSpPr>
        <p:spPr>
          <a:xfrm flipH="1">
            <a:off x="2148245" y="1776748"/>
            <a:ext cx="9586903" cy="13825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6" tIns="89630" rIns="89630" bIns="89630" numCol="1" spcCol="0" rtlCol="0" fromWordArt="0" anchor="ctr" anchorCtr="0" forceAA="0" compatLnSpc="1">
            <a:prstTxWarp prst="textNoShape">
              <a:avLst/>
            </a:prstTxWarp>
            <a:noAutofit/>
          </a:bodyPr>
          <a:lstStyle/>
          <a:p>
            <a:pPr defTabSz="913927" eaLnBrk="0" fontAlgn="base" hangingPunct="0">
              <a:spcBef>
                <a:spcPct val="0"/>
              </a:spcBef>
              <a:spcAft>
                <a:spcPct val="0"/>
              </a:spcAft>
            </a:pPr>
            <a:endParaRPr lang="en-IN" sz="1961" dirty="0">
              <a:solidFill>
                <a:srgbClr val="5C2D91"/>
              </a:solidFill>
              <a:cs typeface="Segoe UI" panose="020B0502040204020203" pitchFamily="34" charset="0"/>
            </a:endParaRPr>
          </a:p>
        </p:txBody>
      </p:sp>
      <p:sp>
        <p:nvSpPr>
          <p:cNvPr id="122" name="Rectangle 121"/>
          <p:cNvSpPr/>
          <p:nvPr/>
        </p:nvSpPr>
        <p:spPr>
          <a:xfrm flipH="1">
            <a:off x="2148245" y="3233749"/>
            <a:ext cx="9586903" cy="13825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6" tIns="89630" rIns="89630" bIns="89630" numCol="1" spcCol="0" rtlCol="0" fromWordArt="0" anchor="ctr" anchorCtr="0" forceAA="0" compatLnSpc="1">
            <a:prstTxWarp prst="textNoShape">
              <a:avLst/>
            </a:prstTxWarp>
            <a:noAutofit/>
          </a:bodyPr>
          <a:lstStyle/>
          <a:p>
            <a:pPr defTabSz="913927" eaLnBrk="0" fontAlgn="base" hangingPunct="0">
              <a:spcBef>
                <a:spcPct val="0"/>
              </a:spcBef>
              <a:spcAft>
                <a:spcPct val="0"/>
              </a:spcAft>
            </a:pPr>
            <a:endParaRPr lang="en-IN" sz="1961" dirty="0">
              <a:solidFill>
                <a:srgbClr val="5C2D91"/>
              </a:solidFill>
              <a:cs typeface="Segoe UI" panose="020B0502040204020203" pitchFamily="34" charset="0"/>
            </a:endParaRPr>
          </a:p>
        </p:txBody>
      </p:sp>
      <p:sp>
        <p:nvSpPr>
          <p:cNvPr id="145" name="Rectangle 144"/>
          <p:cNvSpPr/>
          <p:nvPr/>
        </p:nvSpPr>
        <p:spPr>
          <a:xfrm flipH="1">
            <a:off x="2148245" y="4690346"/>
            <a:ext cx="9586903" cy="13825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6" tIns="89630" rIns="89630" bIns="89630" numCol="1" spcCol="0" rtlCol="0" fromWordArt="0" anchor="ctr" anchorCtr="0" forceAA="0" compatLnSpc="1">
            <a:prstTxWarp prst="textNoShape">
              <a:avLst/>
            </a:prstTxWarp>
            <a:noAutofit/>
          </a:bodyPr>
          <a:lstStyle/>
          <a:p>
            <a:pPr defTabSz="913927" eaLnBrk="0" fontAlgn="base" hangingPunct="0">
              <a:spcBef>
                <a:spcPct val="0"/>
              </a:spcBef>
              <a:spcAft>
                <a:spcPct val="0"/>
              </a:spcAft>
            </a:pPr>
            <a:endParaRPr lang="en-IN" sz="1961" dirty="0">
              <a:solidFill>
                <a:srgbClr val="5C2D91"/>
              </a:solidFill>
              <a:cs typeface="Segoe UI" panose="020B0502040204020203" pitchFamily="34" charset="0"/>
            </a:endParaRPr>
          </a:p>
        </p:txBody>
      </p:sp>
      <p:grpSp>
        <p:nvGrpSpPr>
          <p:cNvPr id="2" name="Group 1"/>
          <p:cNvGrpSpPr/>
          <p:nvPr/>
        </p:nvGrpSpPr>
        <p:grpSpPr>
          <a:xfrm>
            <a:off x="7468489" y="1930310"/>
            <a:ext cx="4510970" cy="4492180"/>
            <a:chOff x="7468489" y="1930310"/>
            <a:chExt cx="4510970" cy="4492180"/>
          </a:xfrm>
        </p:grpSpPr>
        <p:pic>
          <p:nvPicPr>
            <p:cNvPr id="107" name="Picture 14" descr="http://www.theauditpeople.com/sites/default/files/pictures/iso-logo.png"/>
            <p:cNvPicPr>
              <a:picLocks noChangeAspect="1" noChangeArrowheads="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873419" y="1930310"/>
              <a:ext cx="794908" cy="600598"/>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107"/>
            <p:cNvPicPr>
              <a:picLocks noChangeAspect="1"/>
            </p:cNvPicPr>
            <p:nvPr/>
          </p:nvPicPr>
          <p:blipFill>
            <a:blip r:embed="rId7"/>
            <a:stretch>
              <a:fillRect/>
            </a:stretch>
          </p:blipFill>
          <p:spPr>
            <a:xfrm>
              <a:off x="8512663" y="2204974"/>
              <a:ext cx="656037" cy="600598"/>
            </a:xfrm>
            <a:prstGeom prst="rect">
              <a:avLst/>
            </a:prstGeom>
          </p:spPr>
        </p:pic>
        <p:pic>
          <p:nvPicPr>
            <p:cNvPr id="109" name="Picture 108"/>
            <p:cNvPicPr>
              <a:picLocks noChangeAspect="1"/>
            </p:cNvPicPr>
            <p:nvPr/>
          </p:nvPicPr>
          <p:blipFill>
            <a:blip r:embed="rId8"/>
            <a:stretch>
              <a:fillRect/>
            </a:stretch>
          </p:blipFill>
          <p:spPr>
            <a:xfrm>
              <a:off x="7468489" y="1930310"/>
              <a:ext cx="599328" cy="600598"/>
            </a:xfrm>
            <a:prstGeom prst="rect">
              <a:avLst/>
            </a:prstGeom>
          </p:spPr>
        </p:pic>
        <p:pic>
          <p:nvPicPr>
            <p:cNvPr id="111" name="Picture 110"/>
            <p:cNvPicPr>
              <a:picLocks noChangeAspect="1"/>
            </p:cNvPicPr>
            <p:nvPr/>
          </p:nvPicPr>
          <p:blipFill>
            <a:blip r:embed="rId9"/>
            <a:stretch>
              <a:fillRect/>
            </a:stretch>
          </p:blipFill>
          <p:spPr>
            <a:xfrm>
              <a:off x="9371417" y="1934182"/>
              <a:ext cx="723820" cy="460473"/>
            </a:xfrm>
            <a:prstGeom prst="rect">
              <a:avLst/>
            </a:prstGeom>
          </p:spPr>
        </p:pic>
        <p:pic>
          <p:nvPicPr>
            <p:cNvPr id="112" name="Picture 111"/>
            <p:cNvPicPr>
              <a:picLocks noChangeAspect="1"/>
            </p:cNvPicPr>
            <p:nvPr/>
          </p:nvPicPr>
          <p:blipFill>
            <a:blip r:embed="rId10"/>
            <a:stretch>
              <a:fillRect/>
            </a:stretch>
          </p:blipFill>
          <p:spPr>
            <a:xfrm>
              <a:off x="9275190" y="5909375"/>
              <a:ext cx="880114" cy="337470"/>
            </a:xfrm>
            <a:prstGeom prst="rect">
              <a:avLst/>
            </a:prstGeom>
          </p:spPr>
        </p:pic>
        <p:pic>
          <p:nvPicPr>
            <p:cNvPr id="113" name="Picture 112"/>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500318" y="4894192"/>
              <a:ext cx="600599" cy="600598"/>
            </a:xfrm>
            <a:prstGeom prst="rect">
              <a:avLst/>
            </a:prstGeom>
          </p:spPr>
        </p:pic>
        <p:pic>
          <p:nvPicPr>
            <p:cNvPr id="124" name="Picture 28"/>
            <p:cNvPicPr>
              <a:picLocks noChangeAspect="1"/>
            </p:cNvPicPr>
            <p:nvPr/>
          </p:nvPicPr>
          <p:blipFill rotWithShape="1">
            <a:blip r:embed="rId12" cstate="print">
              <a:extLst>
                <a:ext uri="{28A0092B-C50C-407E-A947-70E740481C1C}">
                  <a14:useLocalDpi xmlns:a14="http://schemas.microsoft.com/office/drawing/2010/main" val="0"/>
                </a:ext>
              </a:extLst>
            </a:blip>
            <a:srcRect l="19912" r="16881" b="43417"/>
            <a:stretch/>
          </p:blipFill>
          <p:spPr>
            <a:xfrm>
              <a:off x="8816020" y="2843258"/>
              <a:ext cx="853143" cy="760006"/>
            </a:xfrm>
            <a:prstGeom prst="rect">
              <a:avLst/>
            </a:prstGeom>
          </p:spPr>
        </p:pic>
        <p:pic>
          <p:nvPicPr>
            <p:cNvPr id="127" name="Picture 34"/>
            <p:cNvPicPr>
              <a:picLocks noChangeAspect="1"/>
            </p:cNvPicPr>
            <p:nvPr/>
          </p:nvPicPr>
          <p:blipFill>
            <a:blip r:embed="rId13" cstate="print">
              <a:clrChange>
                <a:clrFrom>
                  <a:srgbClr val="FFFDFF"/>
                </a:clrFrom>
                <a:clrTo>
                  <a:srgbClr val="FFFDFF">
                    <a:alpha val="0"/>
                  </a:srgbClr>
                </a:clrTo>
              </a:clrChange>
              <a:extLst>
                <a:ext uri="{28A0092B-C50C-407E-A947-70E740481C1C}">
                  <a14:useLocalDpi xmlns:a14="http://schemas.microsoft.com/office/drawing/2010/main" val="0"/>
                </a:ext>
              </a:extLst>
            </a:blip>
            <a:stretch>
              <a:fillRect/>
            </a:stretch>
          </p:blipFill>
          <p:spPr>
            <a:xfrm>
              <a:off x="8408414" y="3608576"/>
              <a:ext cx="618091" cy="611910"/>
            </a:xfrm>
            <a:prstGeom prst="rect">
              <a:avLst/>
            </a:prstGeom>
          </p:spPr>
        </p:pic>
        <p:pic>
          <p:nvPicPr>
            <p:cNvPr id="129" name="Picture 128"/>
            <p:cNvPicPr>
              <a:picLocks noChangeAspect="1"/>
            </p:cNvPicPr>
            <p:nvPr/>
          </p:nvPicPr>
          <p:blipFill>
            <a:blip r:embed="rId1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454627" y="3066880"/>
              <a:ext cx="762325" cy="307472"/>
            </a:xfrm>
            <a:prstGeom prst="rect">
              <a:avLst/>
            </a:prstGeom>
          </p:spPr>
        </p:pic>
        <p:pic>
          <p:nvPicPr>
            <p:cNvPr id="131" name="Picture 130"/>
            <p:cNvPicPr>
              <a:picLocks noChangeAspect="1"/>
            </p:cNvPicPr>
            <p:nvPr/>
          </p:nvPicPr>
          <p:blipFill>
            <a:blip r:embed="rId1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750962" y="2500036"/>
              <a:ext cx="593537" cy="593537"/>
            </a:xfrm>
            <a:prstGeom prst="rect">
              <a:avLst/>
            </a:prstGeom>
          </p:spPr>
        </p:pic>
        <p:pic>
          <p:nvPicPr>
            <p:cNvPr id="132" name="Picture 131"/>
            <p:cNvPicPr>
              <a:picLocks noChangeAspect="1"/>
            </p:cNvPicPr>
            <p:nvPr/>
          </p:nvPicPr>
          <p:blipFill>
            <a:blip r:embed="rId16" cstate="print">
              <a:clrChange>
                <a:clrFrom>
                  <a:srgbClr val="FEFEFC"/>
                </a:clrFrom>
                <a:clrTo>
                  <a:srgbClr val="FEFEFC">
                    <a:alpha val="0"/>
                  </a:srgbClr>
                </a:clrTo>
              </a:clrChange>
              <a:extLst>
                <a:ext uri="{28A0092B-C50C-407E-A947-70E740481C1C}">
                  <a14:useLocalDpi xmlns:a14="http://schemas.microsoft.com/office/drawing/2010/main" val="0"/>
                </a:ext>
              </a:extLst>
            </a:blip>
            <a:stretch>
              <a:fillRect/>
            </a:stretch>
          </p:blipFill>
          <p:spPr>
            <a:xfrm>
              <a:off x="7471384" y="3504435"/>
              <a:ext cx="593539" cy="593537"/>
            </a:xfrm>
            <a:prstGeom prst="rect">
              <a:avLst/>
            </a:prstGeom>
          </p:spPr>
        </p:pic>
        <p:pic>
          <p:nvPicPr>
            <p:cNvPr id="134" name="Picture 133"/>
            <p:cNvPicPr>
              <a:picLocks noChangeAspect="1"/>
            </p:cNvPicPr>
            <p:nvPr/>
          </p:nvPicPr>
          <p:blipFill>
            <a:blip r:embed="rId17"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1357196" y="2724871"/>
              <a:ext cx="622263" cy="622263"/>
            </a:xfrm>
            <a:prstGeom prst="rect">
              <a:avLst/>
            </a:prstGeom>
          </p:spPr>
        </p:pic>
        <p:pic>
          <p:nvPicPr>
            <p:cNvPr id="135" name="Picture 134" descr="http://1.bp.blogspot.com/-zsub2Ach6i8/T3qyuPps54I/AAAAAAAAAVY/2DAjv_gntto/s1600/irs-logo.jpeg.png"/>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9645159" y="4114178"/>
              <a:ext cx="593922" cy="618038"/>
            </a:xfrm>
            <a:prstGeom prst="rect">
              <a:avLst/>
            </a:prstGeom>
            <a:noFill/>
            <a:ln>
              <a:noFill/>
            </a:ln>
          </p:spPr>
        </p:pic>
        <p:pic>
          <p:nvPicPr>
            <p:cNvPr id="136" name="Picture 135"/>
            <p:cNvPicPr>
              <a:picLocks noChangeAspect="1"/>
            </p:cNvPicPr>
            <p:nvPr/>
          </p:nvPicPr>
          <p:blipFill rotWithShape="1">
            <a:blip r:embed="rId19">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a:xfrm>
              <a:off x="7604633" y="2723308"/>
              <a:ext cx="887420" cy="551406"/>
            </a:xfrm>
            <a:prstGeom prst="rect">
              <a:avLst/>
            </a:prstGeom>
          </p:spPr>
        </p:pic>
        <p:pic>
          <p:nvPicPr>
            <p:cNvPr id="137" name="Picture 136"/>
            <p:cNvPicPr>
              <a:picLocks noChangeAspect="1"/>
            </p:cNvPicPr>
            <p:nvPr/>
          </p:nvPicPr>
          <p:blipFill>
            <a:blip r:embed="rId20"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438790" y="3901810"/>
              <a:ext cx="641541" cy="652009"/>
            </a:xfrm>
            <a:prstGeom prst="rect">
              <a:avLst/>
            </a:prstGeom>
          </p:spPr>
        </p:pic>
        <p:pic>
          <p:nvPicPr>
            <p:cNvPr id="142" name="Picture 6" descr="image007"/>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1217650" y="3461695"/>
              <a:ext cx="679017" cy="679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 name="Picture 147"/>
            <p:cNvPicPr>
              <a:picLocks noChangeAspect="1"/>
            </p:cNvPicPr>
            <p:nvPr/>
          </p:nvPicPr>
          <p:blipFill rotWithShape="1">
            <a:blip r:embed="rId22" cstate="print">
              <a:extLst>
                <a:ext uri="{28A0092B-C50C-407E-A947-70E740481C1C}">
                  <a14:useLocalDpi xmlns:a14="http://schemas.microsoft.com/office/drawing/2010/main" val="0"/>
                </a:ext>
              </a:extLst>
            </a:blip>
            <a:srcRect/>
            <a:stretch/>
          </p:blipFill>
          <p:spPr>
            <a:xfrm>
              <a:off x="11295987" y="5261711"/>
              <a:ext cx="567439" cy="368270"/>
            </a:xfrm>
            <a:prstGeom prst="rect">
              <a:avLst/>
            </a:prstGeom>
          </p:spPr>
        </p:pic>
        <p:pic>
          <p:nvPicPr>
            <p:cNvPr id="150" name="Picture 149"/>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7565563" y="5496300"/>
              <a:ext cx="981122" cy="321095"/>
            </a:xfrm>
            <a:prstGeom prst="rect">
              <a:avLst/>
            </a:prstGeom>
          </p:spPr>
        </p:pic>
        <p:pic>
          <p:nvPicPr>
            <p:cNvPr id="152" name="Picture 4" descr="image002"/>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7946386" y="6008837"/>
              <a:ext cx="666439" cy="413653"/>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4" name="Picture 153"/>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9661260" y="3377499"/>
              <a:ext cx="533219" cy="533219"/>
            </a:xfrm>
            <a:prstGeom prst="rect">
              <a:avLst/>
            </a:prstGeom>
          </p:spPr>
        </p:pic>
        <p:pic>
          <p:nvPicPr>
            <p:cNvPr id="155" name="Picture 154" descr="http://ts1.mm.bing.net/th?&amp;id=HN.607999990459468225&amp;w=300&amp;h=300&amp;c=0&amp;pid=1.9&amp;rs=0&amp;p=0"/>
            <p:cNvPicPr/>
            <p:nvPr/>
          </p:nvPicPr>
          <p:blipFill>
            <a:blip r:embed="rId2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464697" y="5032453"/>
              <a:ext cx="549096" cy="552270"/>
            </a:xfrm>
            <a:prstGeom prst="rect">
              <a:avLst/>
            </a:prstGeom>
            <a:noFill/>
            <a:ln>
              <a:noFill/>
            </a:ln>
          </p:spPr>
        </p:pic>
        <p:pic>
          <p:nvPicPr>
            <p:cNvPr id="156" name="Picture 155" descr="IRAP logo">
              <a:hlinkClick r:id="rId27"/>
            </p:cNvPr>
            <p:cNvPicPr/>
            <p:nvPr/>
          </p:nvPicPr>
          <p:blipFill>
            <a:blip r:embed="rId2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355788" y="5024853"/>
              <a:ext cx="738462" cy="488630"/>
            </a:xfrm>
            <a:prstGeom prst="rect">
              <a:avLst/>
            </a:prstGeom>
            <a:noFill/>
            <a:ln>
              <a:noFill/>
            </a:ln>
          </p:spPr>
        </p:pic>
        <p:pic>
          <p:nvPicPr>
            <p:cNvPr id="157" name="Picture 156"/>
            <p:cNvPicPr>
              <a:picLocks noChangeAspect="1"/>
            </p:cNvPicPr>
            <p:nvPr/>
          </p:nvPicPr>
          <p:blipFill>
            <a:blip r:embed="rId29" cstate="print">
              <a:clrChange>
                <a:clrFrom>
                  <a:srgbClr val="FDFDFD"/>
                </a:clrFrom>
                <a:clrTo>
                  <a:srgbClr val="FDFDFD">
                    <a:alpha val="0"/>
                  </a:srgbClr>
                </a:clrTo>
              </a:clrChange>
              <a:extLst>
                <a:ext uri="{28A0092B-C50C-407E-A947-70E740481C1C}">
                  <a14:useLocalDpi xmlns:a14="http://schemas.microsoft.com/office/drawing/2010/main" val="0"/>
                </a:ext>
              </a:extLst>
            </a:blip>
            <a:stretch>
              <a:fillRect/>
            </a:stretch>
          </p:blipFill>
          <p:spPr>
            <a:xfrm>
              <a:off x="8628350" y="4421871"/>
              <a:ext cx="786894" cy="322906"/>
            </a:xfrm>
            <a:prstGeom prst="rect">
              <a:avLst/>
            </a:prstGeom>
          </p:spPr>
        </p:pic>
        <p:pic>
          <p:nvPicPr>
            <p:cNvPr id="158" name="Picture 157" descr="FISC : The Center for Financial Industry Infomation System">
              <a:hlinkClick r:id="rId30" tooltip="&quot;FISC HOME&quot;"/>
            </p:cNvPr>
            <p:cNvPicPr/>
            <p:nvPr/>
          </p:nvPicPr>
          <p:blipFill rotWithShape="1">
            <a:blip r:embed="rId31">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10628291" y="5811477"/>
              <a:ext cx="954265" cy="410860"/>
            </a:xfrm>
            <a:prstGeom prst="rect">
              <a:avLst/>
            </a:prstGeom>
            <a:noFill/>
            <a:ln>
              <a:noFill/>
            </a:ln>
          </p:spPr>
        </p:pic>
        <p:pic>
          <p:nvPicPr>
            <p:cNvPr id="160" name="Picture 8" descr="image002"/>
            <p:cNvPicPr>
              <a:picLocks noChangeAspect="1" noChangeArrowheads="1"/>
            </p:cNvPicPr>
            <p:nvPr/>
          </p:nvPicPr>
          <p:blipFill>
            <a:blip r:embed="rId32">
              <a:clrChange>
                <a:clrFrom>
                  <a:srgbClr val="FBFFFF"/>
                </a:clrFrom>
                <a:clrTo>
                  <a:srgbClr val="FBFFFF">
                    <a:alpha val="0"/>
                  </a:srgbClr>
                </a:clrTo>
              </a:clrChange>
              <a:extLst>
                <a:ext uri="{28A0092B-C50C-407E-A947-70E740481C1C}">
                  <a14:useLocalDpi xmlns:a14="http://schemas.microsoft.com/office/drawing/2010/main" val="0"/>
                </a:ext>
              </a:extLst>
            </a:blip>
            <a:srcRect/>
            <a:stretch>
              <a:fillRect/>
            </a:stretch>
          </p:blipFill>
          <p:spPr bwMode="auto">
            <a:xfrm>
              <a:off x="11257092" y="4317488"/>
              <a:ext cx="600130" cy="600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5" name="Picture 164"/>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a:off x="7562501" y="4573951"/>
              <a:ext cx="793772" cy="550058"/>
            </a:xfrm>
            <a:prstGeom prst="rect">
              <a:avLst/>
            </a:prstGeom>
          </p:spPr>
        </p:pic>
      </p:grpSp>
      <p:pic>
        <p:nvPicPr>
          <p:cNvPr id="62" name="Picture 61"/>
          <p:cNvPicPr>
            <a:picLocks noChangeAspect="1"/>
          </p:cNvPicPr>
          <p:nvPr/>
        </p:nvPicPr>
        <p:blipFill>
          <a:blip r:embed="rId4"/>
          <a:stretch>
            <a:fillRect/>
          </a:stretch>
        </p:blipFill>
        <p:spPr>
          <a:xfrm>
            <a:off x="2453653" y="4306464"/>
            <a:ext cx="2157064" cy="1865330"/>
          </a:xfrm>
          <a:prstGeom prst="rect">
            <a:avLst/>
          </a:prstGeom>
        </p:spPr>
      </p:pic>
      <p:grpSp>
        <p:nvGrpSpPr>
          <p:cNvPr id="64" name="Group 63"/>
          <p:cNvGrpSpPr/>
          <p:nvPr/>
        </p:nvGrpSpPr>
        <p:grpSpPr>
          <a:xfrm>
            <a:off x="2450604" y="611828"/>
            <a:ext cx="2157064" cy="1865330"/>
            <a:chOff x="4043295" y="3385445"/>
            <a:chExt cx="2157064" cy="1865330"/>
          </a:xfrm>
        </p:grpSpPr>
        <p:pic>
          <p:nvPicPr>
            <p:cNvPr id="65" name="Picture 64"/>
            <p:cNvPicPr>
              <a:picLocks noChangeAspect="1"/>
            </p:cNvPicPr>
            <p:nvPr/>
          </p:nvPicPr>
          <p:blipFill>
            <a:blip r:embed="rId4"/>
            <a:stretch>
              <a:fillRect/>
            </a:stretch>
          </p:blipFill>
          <p:spPr>
            <a:xfrm>
              <a:off x="4043295" y="3385445"/>
              <a:ext cx="2157064" cy="1865330"/>
            </a:xfrm>
            <a:prstGeom prst="rect">
              <a:avLst/>
            </a:prstGeom>
          </p:spPr>
        </p:pic>
        <p:sp>
          <p:nvSpPr>
            <p:cNvPr id="67" name="Rectangle 66"/>
            <p:cNvSpPr/>
            <p:nvPr/>
          </p:nvSpPr>
          <p:spPr>
            <a:xfrm>
              <a:off x="4177354" y="4059703"/>
              <a:ext cx="1895873" cy="535531"/>
            </a:xfrm>
            <a:prstGeom prst="rect">
              <a:avLst/>
            </a:prstGeom>
          </p:spPr>
          <p:txBody>
            <a:bodyPr wrap="square">
              <a:spAutoFit/>
            </a:bodyPr>
            <a:lstStyle/>
            <a:p>
              <a:pPr algn="ctr" defTabSz="932103">
                <a:lnSpc>
                  <a:spcPct val="90000"/>
                </a:lnSpc>
                <a:defRPr/>
              </a:pPr>
              <a:r>
                <a:rPr lang="en-US" sz="1600" dirty="0">
                  <a:solidFill>
                    <a:srgbClr val="002050"/>
                  </a:solidFill>
                  <a:latin typeface="Segoe UI Semibold" panose="020B0702040204020203" pitchFamily="34" charset="0"/>
                  <a:cs typeface="Segoe UI Semibold" panose="020B0702040204020203" pitchFamily="34" charset="0"/>
                </a:rPr>
                <a:t>Developer &amp; IT productivity </a:t>
              </a:r>
            </a:p>
          </p:txBody>
        </p:sp>
      </p:grpSp>
      <p:grpSp>
        <p:nvGrpSpPr>
          <p:cNvPr id="70" name="Group 69"/>
          <p:cNvGrpSpPr/>
          <p:nvPr/>
        </p:nvGrpSpPr>
        <p:grpSpPr>
          <a:xfrm>
            <a:off x="4057863" y="3376022"/>
            <a:ext cx="2157064" cy="1865330"/>
            <a:chOff x="4057863" y="3376022"/>
            <a:chExt cx="2157064" cy="1865330"/>
          </a:xfrm>
        </p:grpSpPr>
        <p:pic>
          <p:nvPicPr>
            <p:cNvPr id="71" name="Picture 70"/>
            <p:cNvPicPr>
              <a:picLocks noChangeAspect="1"/>
            </p:cNvPicPr>
            <p:nvPr/>
          </p:nvPicPr>
          <p:blipFill>
            <a:blip r:embed="rId4"/>
            <a:stretch>
              <a:fillRect/>
            </a:stretch>
          </p:blipFill>
          <p:spPr>
            <a:xfrm>
              <a:off x="4057863" y="3376022"/>
              <a:ext cx="2157064" cy="1865330"/>
            </a:xfrm>
            <a:prstGeom prst="rect">
              <a:avLst/>
            </a:prstGeom>
          </p:spPr>
        </p:pic>
        <p:sp>
          <p:nvSpPr>
            <p:cNvPr id="72" name="Rectangle 71"/>
            <p:cNvSpPr/>
            <p:nvPr/>
          </p:nvSpPr>
          <p:spPr>
            <a:xfrm>
              <a:off x="4398338" y="4146554"/>
              <a:ext cx="1433149"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Trustworthy</a:t>
              </a:r>
            </a:p>
          </p:txBody>
        </p:sp>
      </p:grpSp>
      <p:sp>
        <p:nvSpPr>
          <p:cNvPr id="91" name="Rectangle 90"/>
          <p:cNvSpPr/>
          <p:nvPr/>
        </p:nvSpPr>
        <p:spPr>
          <a:xfrm>
            <a:off x="2579197" y="5076996"/>
            <a:ext cx="1863011" cy="535531"/>
          </a:xfrm>
          <a:prstGeom prst="rect">
            <a:avLst/>
          </a:prstGeom>
        </p:spPr>
        <p:txBody>
          <a:bodyPr wrap="none">
            <a:spAutoFit/>
          </a:bodyPr>
          <a:lstStyle/>
          <a:p>
            <a:pPr lvl="0" algn="ctr" defTabSz="932103">
              <a:lnSpc>
                <a:spcPct val="90000"/>
              </a:lnSpc>
              <a:defRPr/>
            </a:pPr>
            <a:r>
              <a:rPr lang="en-US" sz="1600" dirty="0">
                <a:solidFill>
                  <a:srgbClr val="002050"/>
                </a:solidFill>
                <a:latin typeface="Segoe UI Semibold" panose="020B0702040204020203" pitchFamily="34" charset="0"/>
                <a:cs typeface="Segoe UI Semibold" panose="020B0702040204020203" pitchFamily="34" charset="0"/>
              </a:rPr>
              <a:t>Platform for SaaS </a:t>
            </a:r>
            <a:br>
              <a:rPr lang="en-US" sz="1600" dirty="0">
                <a:solidFill>
                  <a:srgbClr val="002050"/>
                </a:solidFill>
                <a:latin typeface="Segoe UI Semibold" panose="020B0702040204020203" pitchFamily="34" charset="0"/>
                <a:cs typeface="Segoe UI Semibold" panose="020B0702040204020203" pitchFamily="34" charset="0"/>
              </a:rPr>
            </a:br>
            <a:r>
              <a:rPr lang="en-US" sz="1600" dirty="0">
                <a:solidFill>
                  <a:srgbClr val="002050"/>
                </a:solidFill>
                <a:latin typeface="Segoe UI Semibold" panose="020B0702040204020203" pitchFamily="34" charset="0"/>
                <a:cs typeface="Segoe UI Semibold" panose="020B0702040204020203" pitchFamily="34" charset="0"/>
              </a:rPr>
              <a:t>extensibility</a:t>
            </a:r>
          </a:p>
        </p:txBody>
      </p:sp>
    </p:spTree>
    <p:extLst>
      <p:ext uri="{BB962C8B-B14F-4D97-AF65-F5344CB8AC3E}">
        <p14:creationId xmlns:p14="http://schemas.microsoft.com/office/powerpoint/2010/main" val="2553368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fade">
                                      <p:cBhvr>
                                        <p:cTn id="7" dur="250"/>
                                        <p:tgtEl>
                                          <p:spTgt spid="103"/>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68"/>
                                        </p:tgtEl>
                                        <p:attrNameLst>
                                          <p:attrName>style.visibility</p:attrName>
                                        </p:attrNameLst>
                                      </p:cBhvr>
                                      <p:to>
                                        <p:strVal val="visible"/>
                                      </p:to>
                                    </p:set>
                                    <p:animEffect transition="in" filter="fade">
                                      <p:cBhvr>
                                        <p:cTn id="11" dur="250"/>
                                        <p:tgtEl>
                                          <p:spTgt spid="68"/>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101"/>
                                        </p:tgtEl>
                                        <p:attrNameLst>
                                          <p:attrName>style.visibility</p:attrName>
                                        </p:attrNameLst>
                                      </p:cBhvr>
                                      <p:to>
                                        <p:strVal val="visible"/>
                                      </p:to>
                                    </p:set>
                                    <p:animEffect transition="in" filter="fade">
                                      <p:cBhvr>
                                        <p:cTn id="14" dur="250"/>
                                        <p:tgtEl>
                                          <p:spTgt spid="101"/>
                                        </p:tgtEl>
                                      </p:cBhvr>
                                    </p:animEffect>
                                  </p:childTnLst>
                                </p:cTn>
                              </p:par>
                            </p:childTnLst>
                          </p:cTn>
                        </p:par>
                        <p:par>
                          <p:cTn id="15" fill="hold">
                            <p:stCondLst>
                              <p:cond delay="750"/>
                            </p:stCondLst>
                            <p:childTnLst>
                              <p:par>
                                <p:cTn id="16" presetID="10"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250"/>
                                        <p:tgtEl>
                                          <p:spTgt spid="2"/>
                                        </p:tgtEl>
                                      </p:cBhvr>
                                    </p:animEffect>
                                  </p:childTnLst>
                                </p:cTn>
                              </p:par>
                            </p:childTnLst>
                          </p:cTn>
                        </p:par>
                        <p:par>
                          <p:cTn id="19" fill="hold">
                            <p:stCondLst>
                              <p:cond delay="1000"/>
                            </p:stCondLst>
                            <p:childTnLst>
                              <p:par>
                                <p:cTn id="20" presetID="10" presetClass="entr" presetSubtype="0" fill="hold" nodeType="afterEffect">
                                  <p:stCondLst>
                                    <p:cond delay="1000"/>
                                  </p:stCondLst>
                                  <p:childTnLst>
                                    <p:set>
                                      <p:cBhvr>
                                        <p:cTn id="21" dur="1" fill="hold">
                                          <p:stCondLst>
                                            <p:cond delay="0"/>
                                          </p:stCondLst>
                                        </p:cTn>
                                        <p:tgtEl>
                                          <p:spTgt spid="70"/>
                                        </p:tgtEl>
                                        <p:attrNameLst>
                                          <p:attrName>style.visibility</p:attrName>
                                        </p:attrNameLst>
                                      </p:cBhvr>
                                      <p:to>
                                        <p:strVal val="visible"/>
                                      </p:to>
                                    </p:set>
                                    <p:animEffect transition="in" filter="fade">
                                      <p:cBhvr>
                                        <p:cTn id="22"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101" grpId="0"/>
      <p:bldP spid="10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Azure App Service</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323820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Rounded Rectangle 12"/>
          <p:cNvSpPr/>
          <p:nvPr/>
        </p:nvSpPr>
        <p:spPr bwMode="auto">
          <a:xfrm>
            <a:off x="2279064" y="2029033"/>
            <a:ext cx="7823756" cy="3990410"/>
          </a:xfrm>
          <a:prstGeom prst="roundRect">
            <a:avLst>
              <a:gd name="adj" fmla="val 4889"/>
            </a:avLst>
          </a:prstGeom>
          <a:solidFill>
            <a:srgbClr val="2929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defTabSz="932293" eaLnBrk="1" hangingPunct="1">
              <a:lnSpc>
                <a:spcPct val="90000"/>
              </a:lnSpc>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1" name="Group 40"/>
          <p:cNvGrpSpPr/>
          <p:nvPr/>
        </p:nvGrpSpPr>
        <p:grpSpPr>
          <a:xfrm>
            <a:off x="6038578" y="3805161"/>
            <a:ext cx="462576" cy="272418"/>
            <a:chOff x="4924540" y="2915646"/>
            <a:chExt cx="462708" cy="272496"/>
          </a:xfrm>
          <a:solidFill>
            <a:schemeClr val="tx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eaLnBrk="1" hangingPunct="1">
                <a:lnSpc>
                  <a:spcPct val="90000"/>
                </a:lnSpc>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eaLnBrk="1" hangingPunct="1">
                <a:lnSpc>
                  <a:spcPct val="90000"/>
                </a:lnSpc>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29" name="Title 2"/>
          <p:cNvSpPr txBox="1">
            <a:spLocks/>
          </p:cNvSpPr>
          <p:nvPr/>
        </p:nvSpPr>
        <p:spPr>
          <a:xfrm>
            <a:off x="528356" y="448263"/>
            <a:ext cx="11309126" cy="917314"/>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algn="ctr" defTabSz="914049" fontAlgn="auto">
              <a:lnSpc>
                <a:spcPct val="100000"/>
              </a:lnSpc>
              <a:spcAft>
                <a:spcPts val="600"/>
              </a:spcAft>
            </a:pPr>
            <a:r>
              <a:rPr lang="en-US" sz="4799" dirty="0">
                <a:solidFill>
                  <a:schemeClr val="bg2">
                    <a:lumMod val="60000"/>
                    <a:lumOff val="40000"/>
                  </a:schemeClr>
                </a:solidFill>
                <a:latin typeface="Segoe UI Light"/>
              </a:rPr>
              <a:t>Azure App Service</a:t>
            </a:r>
            <a:r>
              <a:rPr lang="en-US" sz="4799" dirty="0">
                <a:solidFill>
                  <a:srgbClr val="FFFFFF"/>
                </a:solidFill>
                <a:latin typeface="Segoe UI Light"/>
              </a:rPr>
              <a:t/>
            </a:r>
            <a:br>
              <a:rPr lang="en-US" sz="4799" dirty="0">
                <a:solidFill>
                  <a:srgbClr val="FFFFFF"/>
                </a:solidFill>
                <a:latin typeface="Segoe UI Light"/>
              </a:rPr>
            </a:br>
            <a:r>
              <a:rPr lang="en-US" sz="3599" dirty="0">
                <a:solidFill>
                  <a:schemeClr val="tx1">
                    <a:lumMod val="20000"/>
                    <a:lumOff val="80000"/>
                  </a:schemeClr>
                </a:solidFill>
                <a:latin typeface="Segoe UI Light"/>
              </a:rPr>
              <a:t>Build and scale great cloud apps</a:t>
            </a:r>
            <a:endParaRPr lang="en-US" sz="1399" dirty="0">
              <a:solidFill>
                <a:schemeClr val="tx1">
                  <a:lumMod val="20000"/>
                  <a:lumOff val="80000"/>
                </a:schemeClr>
              </a:solidFill>
              <a:latin typeface="Segoe UI Light"/>
            </a:endParaRPr>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5623" y="2552207"/>
            <a:ext cx="2880375" cy="2880375"/>
          </a:xfrm>
          <a:prstGeom prst="rect">
            <a:avLst/>
          </a:prstGeom>
        </p:spPr>
      </p:pic>
      <p:grpSp>
        <p:nvGrpSpPr>
          <p:cNvPr id="3" name="Group 2"/>
          <p:cNvGrpSpPr/>
          <p:nvPr/>
        </p:nvGrpSpPr>
        <p:grpSpPr>
          <a:xfrm>
            <a:off x="7056318" y="2215692"/>
            <a:ext cx="2630804" cy="3544326"/>
            <a:chOff x="6325445" y="2030785"/>
            <a:chExt cx="2631178" cy="3544829"/>
          </a:xfrm>
        </p:grpSpPr>
        <p:pic>
          <p:nvPicPr>
            <p:cNvPr id="17" name="Picture 16"/>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6362846" y="4868862"/>
              <a:ext cx="434875" cy="434876"/>
            </a:xfrm>
            <a:prstGeom prst="flowChartOffpageConnector">
              <a:avLst/>
            </a:prstGeom>
            <a:noFill/>
          </p:spPr>
        </p:pic>
        <p:pic>
          <p:nvPicPr>
            <p:cNvPr id="32" name="Picture 31"/>
            <p:cNvPicPr>
              <a:picLocks noChangeAspect="1"/>
            </p:cNvPicPr>
            <p:nvPr/>
          </p:nvPicPr>
          <p:blipFill>
            <a:blip r:embed="rId5"/>
            <a:stretch>
              <a:fillRect/>
            </a:stretch>
          </p:blipFill>
          <p:spPr>
            <a:xfrm>
              <a:off x="6348445" y="2377802"/>
              <a:ext cx="473304" cy="462268"/>
            </a:xfrm>
            <a:prstGeom prst="rect">
              <a:avLst/>
            </a:prstGeom>
          </p:spPr>
        </p:pic>
        <p:pic>
          <p:nvPicPr>
            <p:cNvPr id="34" name="Picture 33"/>
            <p:cNvPicPr>
              <a:picLocks noChangeAspect="1"/>
            </p:cNvPicPr>
            <p:nvPr/>
          </p:nvPicPr>
          <p:blipFill>
            <a:blip r:embed="rId6"/>
            <a:stretch>
              <a:fillRect/>
            </a:stretch>
          </p:blipFill>
          <p:spPr>
            <a:xfrm>
              <a:off x="6325445" y="3961154"/>
              <a:ext cx="519305" cy="518725"/>
            </a:xfrm>
            <a:prstGeom prst="rect">
              <a:avLst/>
            </a:prstGeom>
          </p:spPr>
        </p:pic>
        <p:pic>
          <p:nvPicPr>
            <p:cNvPr id="36" name="Picture 35"/>
            <p:cNvPicPr>
              <a:picLocks noChangeAspect="1"/>
            </p:cNvPicPr>
            <p:nvPr/>
          </p:nvPicPr>
          <p:blipFill>
            <a:blip r:embed="rId7"/>
            <a:stretch>
              <a:fillRect/>
            </a:stretch>
          </p:blipFill>
          <p:spPr>
            <a:xfrm>
              <a:off x="6402625" y="3138601"/>
              <a:ext cx="364944" cy="524022"/>
            </a:xfrm>
            <a:prstGeom prst="rect">
              <a:avLst/>
            </a:prstGeom>
          </p:spPr>
        </p:pic>
        <p:sp>
          <p:nvSpPr>
            <p:cNvPr id="2" name="TextBox 1"/>
            <p:cNvSpPr txBox="1"/>
            <p:nvPr/>
          </p:nvSpPr>
          <p:spPr>
            <a:xfrm>
              <a:off x="6827873" y="2030785"/>
              <a:ext cx="2128750" cy="3544829"/>
            </a:xfrm>
            <a:prstGeom prst="rect">
              <a:avLst/>
            </a:prstGeom>
            <a:noFill/>
          </p:spPr>
          <p:txBody>
            <a:bodyPr wrap="none" lIns="182854" tIns="146283" rIns="182854" bIns="146283" rtlCol="0">
              <a:spAutoFit/>
            </a:bodyPr>
            <a:lstStyle/>
            <a:p>
              <a:pPr defTabSz="932597" eaLnBrk="1" fontAlgn="auto" hangingPunct="1">
                <a:lnSpc>
                  <a:spcPct val="200000"/>
                </a:lnSpc>
                <a:spcBef>
                  <a:spcPts val="0"/>
                </a:spcBef>
                <a:spcAft>
                  <a:spcPts val="600"/>
                </a:spcAft>
              </a:pPr>
              <a:r>
                <a:rPr lang="en-US" sz="2400" kern="0" dirty="0">
                  <a:solidFill>
                    <a:srgbClr val="DFDFDE"/>
                  </a:solidFill>
                </a:rPr>
                <a:t>Web Apps</a:t>
              </a:r>
            </a:p>
            <a:p>
              <a:pPr defTabSz="932597" eaLnBrk="1" fontAlgn="auto" hangingPunct="1">
                <a:lnSpc>
                  <a:spcPct val="200000"/>
                </a:lnSpc>
                <a:spcBef>
                  <a:spcPts val="0"/>
                </a:spcBef>
                <a:spcAft>
                  <a:spcPts val="600"/>
                </a:spcAft>
              </a:pPr>
              <a:r>
                <a:rPr lang="en-US" sz="2400" kern="0" dirty="0">
                  <a:solidFill>
                    <a:srgbClr val="DFDFDE"/>
                  </a:solidFill>
                </a:rPr>
                <a:t>Mobile Apps</a:t>
              </a:r>
            </a:p>
            <a:p>
              <a:pPr defTabSz="932597" eaLnBrk="1" fontAlgn="auto" hangingPunct="1">
                <a:lnSpc>
                  <a:spcPct val="200000"/>
                </a:lnSpc>
                <a:spcBef>
                  <a:spcPts val="0"/>
                </a:spcBef>
                <a:spcAft>
                  <a:spcPts val="600"/>
                </a:spcAft>
              </a:pPr>
              <a:r>
                <a:rPr lang="en-US" sz="2400" kern="0" dirty="0">
                  <a:solidFill>
                    <a:srgbClr val="DFDFDE"/>
                  </a:solidFill>
                </a:rPr>
                <a:t>Logic Apps</a:t>
              </a:r>
            </a:p>
            <a:p>
              <a:pPr defTabSz="932597" eaLnBrk="1" fontAlgn="auto" hangingPunct="1">
                <a:lnSpc>
                  <a:spcPct val="200000"/>
                </a:lnSpc>
                <a:spcBef>
                  <a:spcPts val="0"/>
                </a:spcBef>
                <a:spcAft>
                  <a:spcPts val="600"/>
                </a:spcAft>
              </a:pPr>
              <a:r>
                <a:rPr lang="en-US" sz="2400" kern="0" dirty="0">
                  <a:solidFill>
                    <a:srgbClr val="DFDFDE"/>
                  </a:solidFill>
                </a:rPr>
                <a:t>API Apps</a:t>
              </a:r>
            </a:p>
          </p:txBody>
        </p:sp>
      </p:grpSp>
    </p:spTree>
    <p:extLst>
      <p:ext uri="{BB962C8B-B14F-4D97-AF65-F5344CB8AC3E}">
        <p14:creationId xmlns:p14="http://schemas.microsoft.com/office/powerpoint/2010/main" val="2779423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500"/>
                                        <p:tgtEl>
                                          <p:spTgt spid="2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fade">
                                      <p:cBhvr>
                                        <p:cTn id="19" dur="500"/>
                                        <p:tgtEl>
                                          <p:spTgt spid="41"/>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548139" y="294677"/>
            <a:ext cx="11887454" cy="918032"/>
          </a:xfrm>
          <a:prstGeom prst="rect">
            <a:avLst/>
          </a:prstGeom>
        </p:spPr>
        <p:txBody>
          <a:bodyPr/>
          <a:lstStyle/>
          <a:p>
            <a:r>
              <a:rPr lang="en-US" sz="4896" dirty="0"/>
              <a:t>App Service - one integrated offering</a:t>
            </a:r>
          </a:p>
        </p:txBody>
      </p:sp>
      <p:grpSp>
        <p:nvGrpSpPr>
          <p:cNvPr id="41" name="Group 40"/>
          <p:cNvGrpSpPr/>
          <p:nvPr/>
        </p:nvGrpSpPr>
        <p:grpSpPr>
          <a:xfrm>
            <a:off x="4615545" y="3649642"/>
            <a:ext cx="462576" cy="272418"/>
            <a:chOff x="4924540" y="2915646"/>
            <a:chExt cx="462708" cy="272496"/>
          </a:xfrm>
          <a:solidFill>
            <a:schemeClr val="tx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eaLnBrk="1" hangingPunct="1">
                <a:lnSpc>
                  <a:spcPct val="90000"/>
                </a:lnSpc>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eaLnBrk="1" hangingPunct="1">
                <a:lnSpc>
                  <a:spcPct val="90000"/>
                </a:lnSpc>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3" name="Group 32"/>
          <p:cNvGrpSpPr/>
          <p:nvPr/>
        </p:nvGrpSpPr>
        <p:grpSpPr>
          <a:xfrm>
            <a:off x="8641677" y="4226344"/>
            <a:ext cx="2634772" cy="1725083"/>
            <a:chOff x="8728103" y="4231511"/>
            <a:chExt cx="2635145" cy="1725327"/>
          </a:xfrm>
        </p:grpSpPr>
        <p:pic>
          <p:nvPicPr>
            <p:cNvPr id="42" name="Picture 4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04157" y="4231511"/>
              <a:ext cx="683036" cy="683036"/>
            </a:xfrm>
            <a:prstGeom prst="flowChartOffpageConnector">
              <a:avLst/>
            </a:prstGeom>
            <a:noFill/>
          </p:spPr>
        </p:pic>
        <p:sp>
          <p:nvSpPr>
            <p:cNvPr id="49" name="TextBox 48"/>
            <p:cNvSpPr txBox="1"/>
            <p:nvPr/>
          </p:nvSpPr>
          <p:spPr>
            <a:xfrm>
              <a:off x="8728103" y="5010007"/>
              <a:ext cx="2635145" cy="544765"/>
            </a:xfrm>
            <a:prstGeom prst="rect">
              <a:avLst/>
            </a:prstGeom>
            <a:noFill/>
          </p:spPr>
          <p:txBody>
            <a:bodyPr wrap="square" lIns="182854" tIns="146283" rIns="182854"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32597" eaLnBrk="1" fontAlgn="auto" hangingPunct="1">
                <a:spcBef>
                  <a:spcPts val="0"/>
                </a:spcBef>
                <a:spcAft>
                  <a:spcPts val="612"/>
                </a:spcAft>
              </a:pPr>
              <a:r>
                <a:rPr lang="en-US" kern="0" dirty="0">
                  <a:gradFill>
                    <a:gsLst>
                      <a:gs pos="0">
                        <a:srgbClr val="FFFFFF"/>
                      </a:gs>
                      <a:gs pos="100000">
                        <a:srgbClr val="FFFFFF"/>
                      </a:gs>
                    </a:gsLst>
                    <a:lin ang="5400000" scaled="1"/>
                  </a:gradFill>
                </a:rPr>
                <a:t>API Apps</a:t>
              </a:r>
            </a:p>
          </p:txBody>
        </p:sp>
        <p:sp>
          <p:nvSpPr>
            <p:cNvPr id="54" name="TextBox 53"/>
            <p:cNvSpPr txBox="1"/>
            <p:nvPr/>
          </p:nvSpPr>
          <p:spPr>
            <a:xfrm>
              <a:off x="8728103" y="5444056"/>
              <a:ext cx="2635145" cy="512782"/>
            </a:xfrm>
            <a:prstGeom prst="rect">
              <a:avLst/>
            </a:prstGeom>
            <a:noFill/>
          </p:spPr>
          <p:txBody>
            <a:bodyPr wrap="square" lIns="186468" rIns="186468" rtlCol="0">
              <a:spAutoFit/>
            </a:bodyPr>
            <a:lstStyle>
              <a:defPPr>
                <a:defRPr lang="en-US"/>
              </a:defPPr>
              <a:lvl1pPr algn="ctr">
                <a:lnSpc>
                  <a:spcPts val="1530"/>
                </a:lnSpc>
                <a:defRPr sz="1428" kern="0">
                  <a:gradFill>
                    <a:gsLst>
                      <a:gs pos="0">
                        <a:schemeClr val="tx2">
                          <a:lumMod val="75000"/>
                        </a:schemeClr>
                      </a:gs>
                      <a:gs pos="100000">
                        <a:schemeClr val="tx2">
                          <a:lumMod val="75000"/>
                        </a:schemeClr>
                      </a:gs>
                    </a:gsLst>
                    <a:lin ang="5400000" scaled="0"/>
                  </a:gradFill>
                  <a:latin typeface="Segoe UI Light"/>
                </a:defRPr>
              </a:lvl1pPr>
            </a:lstStyle>
            <a:p>
              <a:pPr defTabSz="932597" eaLnBrk="1" fontAlgn="auto" hangingPunct="1">
                <a:lnSpc>
                  <a:spcPts val="1560"/>
                </a:lnSpc>
                <a:spcBef>
                  <a:spcPts val="0"/>
                </a:spcBef>
                <a:spcAft>
                  <a:spcPts val="0"/>
                </a:spcAft>
              </a:pPr>
              <a:r>
                <a:rPr lang="en-US" dirty="0">
                  <a:gradFill>
                    <a:gsLst>
                      <a:gs pos="0">
                        <a:srgbClr val="ECECEC">
                          <a:lumMod val="75000"/>
                        </a:srgbClr>
                      </a:gs>
                      <a:gs pos="100000">
                        <a:srgbClr val="ECECEC">
                          <a:lumMod val="75000"/>
                        </a:srgbClr>
                      </a:gs>
                    </a:gsLst>
                    <a:lin ang="5400000" scaled="0"/>
                  </a:gradFill>
                </a:rPr>
                <a:t>Easily build and consume APIs in the cloud</a:t>
              </a:r>
            </a:p>
          </p:txBody>
        </p:sp>
      </p:grpSp>
      <p:grpSp>
        <p:nvGrpSpPr>
          <p:cNvPr id="55" name="Group 54"/>
          <p:cNvGrpSpPr/>
          <p:nvPr/>
        </p:nvGrpSpPr>
        <p:grpSpPr>
          <a:xfrm>
            <a:off x="5467025" y="1773920"/>
            <a:ext cx="3380477" cy="1722474"/>
            <a:chOff x="5434663" y="1339128"/>
            <a:chExt cx="3380957" cy="1722718"/>
          </a:xfrm>
        </p:grpSpPr>
        <p:sp>
          <p:nvSpPr>
            <p:cNvPr id="56" name="TextBox 55"/>
            <p:cNvSpPr txBox="1"/>
            <p:nvPr/>
          </p:nvSpPr>
          <p:spPr>
            <a:xfrm>
              <a:off x="5648241" y="2147024"/>
              <a:ext cx="2929173" cy="544765"/>
            </a:xfrm>
            <a:prstGeom prst="rect">
              <a:avLst/>
            </a:prstGeom>
            <a:noFill/>
          </p:spPr>
          <p:txBody>
            <a:bodyPr wrap="square" lIns="182854" tIns="146283" rIns="182854"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32597" eaLnBrk="1" fontAlgn="auto" hangingPunct="1">
                <a:spcBef>
                  <a:spcPts val="0"/>
                </a:spcBef>
                <a:spcAft>
                  <a:spcPts val="612"/>
                </a:spcAft>
              </a:pPr>
              <a:r>
                <a:rPr lang="en-US" kern="0" dirty="0">
                  <a:solidFill>
                    <a:schemeClr val="bg1"/>
                  </a:solidFill>
                </a:rPr>
                <a:t>Web Apps</a:t>
              </a:r>
            </a:p>
          </p:txBody>
        </p:sp>
        <p:sp>
          <p:nvSpPr>
            <p:cNvPr id="57" name="TextBox 56"/>
            <p:cNvSpPr txBox="1"/>
            <p:nvPr/>
          </p:nvSpPr>
          <p:spPr>
            <a:xfrm>
              <a:off x="5434663" y="2575226"/>
              <a:ext cx="3380957" cy="486620"/>
            </a:xfrm>
            <a:prstGeom prst="rect">
              <a:avLst/>
            </a:prstGeom>
            <a:noFill/>
          </p:spPr>
          <p:txBody>
            <a:bodyPr wrap="square" lIns="186468" rIns="186468" rtlCol="0">
              <a:spAutoFit/>
            </a:bodyPr>
            <a:lstStyle/>
            <a:p>
              <a:pPr algn="ctr" defTabSz="932597" eaLnBrk="1" fontAlgn="auto" hangingPunct="1">
                <a:lnSpc>
                  <a:spcPts val="1530"/>
                </a:lnSpc>
                <a:spcBef>
                  <a:spcPts val="0"/>
                </a:spcBef>
                <a:spcAft>
                  <a:spcPts val="0"/>
                </a:spcAft>
                <a:defRPr/>
              </a:pPr>
              <a:r>
                <a:rPr lang="en-US" sz="1428" kern="0" dirty="0">
                  <a:solidFill>
                    <a:schemeClr val="bg1"/>
                  </a:solidFill>
                  <a:latin typeface="Segoe UI Light"/>
                </a:rPr>
                <a:t>Web apps that scale </a:t>
              </a:r>
              <a:br>
                <a:rPr lang="en-US" sz="1428" kern="0" dirty="0">
                  <a:solidFill>
                    <a:schemeClr val="bg1"/>
                  </a:solidFill>
                  <a:latin typeface="Segoe UI Light"/>
                </a:rPr>
              </a:br>
              <a:r>
                <a:rPr lang="en-US" sz="1428" kern="0" dirty="0">
                  <a:solidFill>
                    <a:schemeClr val="bg1"/>
                  </a:solidFill>
                  <a:latin typeface="Segoe UI Light"/>
                </a:rPr>
                <a:t>with your business</a:t>
              </a:r>
            </a:p>
          </p:txBody>
        </p:sp>
        <p:pic>
          <p:nvPicPr>
            <p:cNvPr id="58" name="Picture 57"/>
            <p:cNvPicPr>
              <a:picLocks noChangeAspect="1"/>
            </p:cNvPicPr>
            <p:nvPr/>
          </p:nvPicPr>
          <p:blipFill>
            <a:blip r:embed="rId4"/>
            <a:stretch>
              <a:fillRect/>
            </a:stretch>
          </p:blipFill>
          <p:spPr>
            <a:xfrm>
              <a:off x="6781285" y="1339128"/>
              <a:ext cx="724282" cy="707395"/>
            </a:xfrm>
            <a:prstGeom prst="rect">
              <a:avLst/>
            </a:prstGeom>
          </p:spPr>
        </p:pic>
      </p:grpSp>
      <p:grpSp>
        <p:nvGrpSpPr>
          <p:cNvPr id="59" name="Group 58"/>
          <p:cNvGrpSpPr/>
          <p:nvPr/>
        </p:nvGrpSpPr>
        <p:grpSpPr>
          <a:xfrm>
            <a:off x="8641677" y="1726096"/>
            <a:ext cx="2634773" cy="1796457"/>
            <a:chOff x="8642021" y="1291297"/>
            <a:chExt cx="2635146" cy="1796711"/>
          </a:xfrm>
        </p:grpSpPr>
        <p:sp>
          <p:nvSpPr>
            <p:cNvPr id="60" name="TextBox 59"/>
            <p:cNvSpPr txBox="1"/>
            <p:nvPr/>
          </p:nvSpPr>
          <p:spPr>
            <a:xfrm>
              <a:off x="8642022" y="2147024"/>
              <a:ext cx="2635145" cy="544765"/>
            </a:xfrm>
            <a:prstGeom prst="rect">
              <a:avLst/>
            </a:prstGeom>
            <a:noFill/>
          </p:spPr>
          <p:txBody>
            <a:bodyPr wrap="square" lIns="182854" tIns="146283" rIns="182854"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32597" eaLnBrk="1" fontAlgn="auto" hangingPunct="1">
                <a:spcBef>
                  <a:spcPts val="0"/>
                </a:spcBef>
                <a:spcAft>
                  <a:spcPts val="612"/>
                </a:spcAft>
              </a:pPr>
              <a:r>
                <a:rPr lang="en-US" kern="0" dirty="0">
                  <a:solidFill>
                    <a:schemeClr val="bg1"/>
                  </a:solidFill>
                </a:rPr>
                <a:t>Mobile Apps</a:t>
              </a:r>
            </a:p>
          </p:txBody>
        </p:sp>
        <p:sp>
          <p:nvSpPr>
            <p:cNvPr id="61" name="TextBox 60"/>
            <p:cNvSpPr txBox="1"/>
            <p:nvPr/>
          </p:nvSpPr>
          <p:spPr>
            <a:xfrm>
              <a:off x="8642021" y="2575226"/>
              <a:ext cx="2635145" cy="512782"/>
            </a:xfrm>
            <a:prstGeom prst="rect">
              <a:avLst/>
            </a:prstGeom>
            <a:noFill/>
          </p:spPr>
          <p:txBody>
            <a:bodyPr wrap="square" lIns="186468" rIns="186468" rtlCol="0">
              <a:spAutoFit/>
            </a:bodyPr>
            <a:lstStyle>
              <a:defPPr>
                <a:defRPr lang="en-US"/>
              </a:defPPr>
              <a:lvl1pPr algn="ctr">
                <a:lnSpc>
                  <a:spcPts val="1530"/>
                </a:lnSpc>
                <a:defRPr sz="1428" kern="0">
                  <a:gradFill>
                    <a:gsLst>
                      <a:gs pos="0">
                        <a:schemeClr val="tx2">
                          <a:lumMod val="75000"/>
                        </a:schemeClr>
                      </a:gs>
                      <a:gs pos="100000">
                        <a:schemeClr val="tx2">
                          <a:lumMod val="75000"/>
                        </a:schemeClr>
                      </a:gs>
                    </a:gsLst>
                    <a:lin ang="5400000" scaled="0"/>
                  </a:gradFill>
                  <a:latin typeface="Segoe UI Light"/>
                </a:defRPr>
              </a:lvl1pPr>
            </a:lstStyle>
            <a:p>
              <a:pPr defTabSz="932597" eaLnBrk="1" fontAlgn="auto" hangingPunct="1">
                <a:lnSpc>
                  <a:spcPts val="1560"/>
                </a:lnSpc>
                <a:spcBef>
                  <a:spcPts val="0"/>
                </a:spcBef>
                <a:spcAft>
                  <a:spcPts val="0"/>
                </a:spcAft>
              </a:pPr>
              <a:r>
                <a:rPr lang="en-US" dirty="0">
                  <a:solidFill>
                    <a:schemeClr val="bg1"/>
                  </a:solidFill>
                </a:rPr>
                <a:t>Build Mobile apps </a:t>
              </a:r>
              <a:br>
                <a:rPr lang="en-US" dirty="0">
                  <a:solidFill>
                    <a:schemeClr val="bg1"/>
                  </a:solidFill>
                </a:rPr>
              </a:br>
              <a:r>
                <a:rPr lang="en-US" dirty="0">
                  <a:solidFill>
                    <a:schemeClr val="bg1"/>
                  </a:solidFill>
                </a:rPr>
                <a:t>for any device</a:t>
              </a:r>
            </a:p>
          </p:txBody>
        </p:sp>
        <p:pic>
          <p:nvPicPr>
            <p:cNvPr id="62" name="Picture 61"/>
            <p:cNvPicPr>
              <a:picLocks noChangeAspect="1"/>
            </p:cNvPicPr>
            <p:nvPr/>
          </p:nvPicPr>
          <p:blipFill>
            <a:blip r:embed="rId5"/>
            <a:stretch>
              <a:fillRect/>
            </a:stretch>
          </p:blipFill>
          <p:spPr>
            <a:xfrm>
              <a:off x="9633371" y="1291297"/>
              <a:ext cx="556237" cy="798699"/>
            </a:xfrm>
            <a:prstGeom prst="rect">
              <a:avLst/>
            </a:prstGeom>
          </p:spPr>
        </p:pic>
      </p:grpSp>
      <p:cxnSp>
        <p:nvCxnSpPr>
          <p:cNvPr id="63" name="Straight Connector 62"/>
          <p:cNvCxnSpPr/>
          <p:nvPr/>
        </p:nvCxnSpPr>
        <p:spPr>
          <a:xfrm>
            <a:off x="8580102" y="1769014"/>
            <a:ext cx="0" cy="4131469"/>
          </a:xfrm>
          <a:prstGeom prst="line">
            <a:avLst/>
          </a:prstGeom>
          <a:ln>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5761103" y="3775849"/>
            <a:ext cx="5515345" cy="0"/>
          </a:xfrm>
          <a:prstGeom prst="line">
            <a:avLst/>
          </a:prstGeom>
          <a:ln>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65" name="Group 64"/>
          <p:cNvGrpSpPr/>
          <p:nvPr/>
        </p:nvGrpSpPr>
        <p:grpSpPr>
          <a:xfrm>
            <a:off x="5839879" y="4189426"/>
            <a:ext cx="2634772" cy="1737284"/>
            <a:chOff x="5839825" y="1775527"/>
            <a:chExt cx="2635145" cy="1737531"/>
          </a:xfrm>
        </p:grpSpPr>
        <p:pic>
          <p:nvPicPr>
            <p:cNvPr id="66" name="Picture 65"/>
            <p:cNvPicPr>
              <a:picLocks noChangeAspect="1"/>
            </p:cNvPicPr>
            <p:nvPr/>
          </p:nvPicPr>
          <p:blipFill>
            <a:blip r:embed="rId6"/>
            <a:stretch>
              <a:fillRect/>
            </a:stretch>
          </p:blipFill>
          <p:spPr>
            <a:xfrm>
              <a:off x="6822364" y="1775527"/>
              <a:ext cx="727774" cy="726962"/>
            </a:xfrm>
            <a:prstGeom prst="rect">
              <a:avLst/>
            </a:prstGeom>
          </p:spPr>
        </p:pic>
        <p:sp>
          <p:nvSpPr>
            <p:cNvPr id="67" name="TextBox 66"/>
            <p:cNvSpPr txBox="1"/>
            <p:nvPr/>
          </p:nvSpPr>
          <p:spPr>
            <a:xfrm>
              <a:off x="5839825" y="2575724"/>
              <a:ext cx="2635145" cy="544765"/>
            </a:xfrm>
            <a:prstGeom prst="rect">
              <a:avLst/>
            </a:prstGeom>
            <a:noFill/>
          </p:spPr>
          <p:txBody>
            <a:bodyPr wrap="square" lIns="182854" tIns="146283" rIns="182854"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32597" eaLnBrk="1" fontAlgn="auto" hangingPunct="1">
                <a:spcBef>
                  <a:spcPts val="0"/>
                </a:spcBef>
                <a:spcAft>
                  <a:spcPts val="612"/>
                </a:spcAft>
              </a:pPr>
              <a:r>
                <a:rPr lang="en-US" kern="0" dirty="0">
                  <a:gradFill>
                    <a:gsLst>
                      <a:gs pos="0">
                        <a:srgbClr val="FFFFFF"/>
                      </a:gs>
                      <a:gs pos="100000">
                        <a:srgbClr val="FFFFFF"/>
                      </a:gs>
                    </a:gsLst>
                    <a:lin ang="5400000" scaled="1"/>
                  </a:gradFill>
                </a:rPr>
                <a:t>LOGIC Apps</a:t>
              </a:r>
            </a:p>
          </p:txBody>
        </p:sp>
        <p:sp>
          <p:nvSpPr>
            <p:cNvPr id="68" name="TextBox 67"/>
            <p:cNvSpPr txBox="1"/>
            <p:nvPr/>
          </p:nvSpPr>
          <p:spPr>
            <a:xfrm>
              <a:off x="5839825" y="3000276"/>
              <a:ext cx="2635145" cy="512782"/>
            </a:xfrm>
            <a:prstGeom prst="rect">
              <a:avLst/>
            </a:prstGeom>
            <a:noFill/>
          </p:spPr>
          <p:txBody>
            <a:bodyPr wrap="square" lIns="186468" rIns="186468" rtlCol="0">
              <a:spAutoFit/>
            </a:bodyPr>
            <a:lstStyle>
              <a:defPPr>
                <a:defRPr lang="en-US"/>
              </a:defPPr>
              <a:lvl1pPr algn="ctr">
                <a:lnSpc>
                  <a:spcPts val="1530"/>
                </a:lnSpc>
                <a:defRPr sz="1428" kern="0">
                  <a:gradFill>
                    <a:gsLst>
                      <a:gs pos="0">
                        <a:schemeClr val="tx2">
                          <a:lumMod val="75000"/>
                        </a:schemeClr>
                      </a:gs>
                      <a:gs pos="100000">
                        <a:schemeClr val="tx2">
                          <a:lumMod val="75000"/>
                        </a:schemeClr>
                      </a:gs>
                    </a:gsLst>
                    <a:lin ang="5400000" scaled="0"/>
                  </a:gradFill>
                  <a:latin typeface="Segoe UI Light"/>
                </a:defRPr>
              </a:lvl1pPr>
            </a:lstStyle>
            <a:p>
              <a:pPr defTabSz="932597" eaLnBrk="1" fontAlgn="auto" hangingPunct="1">
                <a:lnSpc>
                  <a:spcPts val="1560"/>
                </a:lnSpc>
                <a:spcBef>
                  <a:spcPts val="0"/>
                </a:spcBef>
                <a:spcAft>
                  <a:spcPts val="0"/>
                </a:spcAft>
              </a:pPr>
              <a:r>
                <a:rPr lang="en-US" dirty="0">
                  <a:gradFill>
                    <a:gsLst>
                      <a:gs pos="0">
                        <a:srgbClr val="ECECEC">
                          <a:lumMod val="75000"/>
                        </a:srgbClr>
                      </a:gs>
                      <a:gs pos="100000">
                        <a:srgbClr val="ECECEC">
                          <a:lumMod val="75000"/>
                        </a:srgbClr>
                      </a:gs>
                    </a:gsLst>
                    <a:lin ang="5400000" scaled="0"/>
                  </a:gradFill>
                </a:rPr>
                <a:t>Automate business process across SaaS and on-premises </a:t>
              </a:r>
            </a:p>
          </p:txBody>
        </p:sp>
      </p:grpSp>
      <p:grpSp>
        <p:nvGrpSpPr>
          <p:cNvPr id="72" name="Group 71"/>
          <p:cNvGrpSpPr/>
          <p:nvPr/>
        </p:nvGrpSpPr>
        <p:grpSpPr>
          <a:xfrm>
            <a:off x="902722" y="2154018"/>
            <a:ext cx="3409606" cy="3394076"/>
            <a:chOff x="827088" y="-3463925"/>
            <a:chExt cx="3833812" cy="3816350"/>
          </a:xfrm>
        </p:grpSpPr>
        <p:sp>
          <p:nvSpPr>
            <p:cNvPr id="73" name="Freeform 5"/>
            <p:cNvSpPr>
              <a:spLocks/>
            </p:cNvSpPr>
            <p:nvPr/>
          </p:nvSpPr>
          <p:spPr bwMode="auto">
            <a:xfrm>
              <a:off x="2863850" y="-1444625"/>
              <a:ext cx="1797050" cy="1797050"/>
            </a:xfrm>
            <a:custGeom>
              <a:avLst/>
              <a:gdLst>
                <a:gd name="T0" fmla="*/ 233 w 515"/>
                <a:gd name="T1" fmla="*/ 221 h 515"/>
                <a:gd name="T2" fmla="*/ 0 w 515"/>
                <a:gd name="T3" fmla="*/ 221 h 515"/>
                <a:gd name="T4" fmla="*/ 0 w 515"/>
                <a:gd name="T5" fmla="*/ 463 h 515"/>
                <a:gd name="T6" fmla="*/ 0 w 515"/>
                <a:gd name="T7" fmla="*/ 467 h 515"/>
                <a:gd name="T8" fmla="*/ 0 w 515"/>
                <a:gd name="T9" fmla="*/ 468 h 515"/>
                <a:gd name="T10" fmla="*/ 0 w 515"/>
                <a:gd name="T11" fmla="*/ 472 h 515"/>
                <a:gd name="T12" fmla="*/ 1 w 515"/>
                <a:gd name="T13" fmla="*/ 472 h 515"/>
                <a:gd name="T14" fmla="*/ 51 w 515"/>
                <a:gd name="T15" fmla="*/ 515 h 515"/>
                <a:gd name="T16" fmla="*/ 463 w 515"/>
                <a:gd name="T17" fmla="*/ 515 h 515"/>
                <a:gd name="T18" fmla="*/ 515 w 515"/>
                <a:gd name="T19" fmla="*/ 463 h 515"/>
                <a:gd name="T20" fmla="*/ 515 w 515"/>
                <a:gd name="T21" fmla="*/ 51 h 515"/>
                <a:gd name="T22" fmla="*/ 463 w 515"/>
                <a:gd name="T23" fmla="*/ 0 h 515"/>
                <a:gd name="T24" fmla="*/ 404 w 515"/>
                <a:gd name="T25" fmla="*/ 0 h 515"/>
                <a:gd name="T26" fmla="*/ 411 w 515"/>
                <a:gd name="T27" fmla="*/ 50 h 515"/>
                <a:gd name="T28" fmla="*/ 233 w 515"/>
                <a:gd name="T29" fmla="*/ 221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5" h="515">
                  <a:moveTo>
                    <a:pt x="233" y="221"/>
                  </a:moveTo>
                  <a:cubicBezTo>
                    <a:pt x="196" y="221"/>
                    <a:pt x="101" y="221"/>
                    <a:pt x="0" y="221"/>
                  </a:cubicBezTo>
                  <a:cubicBezTo>
                    <a:pt x="0" y="463"/>
                    <a:pt x="0" y="463"/>
                    <a:pt x="0" y="463"/>
                  </a:cubicBezTo>
                  <a:cubicBezTo>
                    <a:pt x="0" y="465"/>
                    <a:pt x="0" y="466"/>
                    <a:pt x="0" y="467"/>
                  </a:cubicBezTo>
                  <a:cubicBezTo>
                    <a:pt x="0" y="468"/>
                    <a:pt x="0" y="468"/>
                    <a:pt x="0" y="468"/>
                  </a:cubicBezTo>
                  <a:cubicBezTo>
                    <a:pt x="0" y="469"/>
                    <a:pt x="0" y="471"/>
                    <a:pt x="0" y="472"/>
                  </a:cubicBezTo>
                  <a:cubicBezTo>
                    <a:pt x="1" y="472"/>
                    <a:pt x="1" y="472"/>
                    <a:pt x="1" y="472"/>
                  </a:cubicBezTo>
                  <a:cubicBezTo>
                    <a:pt x="5" y="496"/>
                    <a:pt x="26" y="515"/>
                    <a:pt x="51" y="515"/>
                  </a:cubicBezTo>
                  <a:cubicBezTo>
                    <a:pt x="463" y="515"/>
                    <a:pt x="463" y="515"/>
                    <a:pt x="463" y="515"/>
                  </a:cubicBezTo>
                  <a:cubicBezTo>
                    <a:pt x="492" y="515"/>
                    <a:pt x="515" y="492"/>
                    <a:pt x="515" y="463"/>
                  </a:cubicBezTo>
                  <a:cubicBezTo>
                    <a:pt x="515" y="51"/>
                    <a:pt x="515" y="51"/>
                    <a:pt x="515" y="51"/>
                  </a:cubicBezTo>
                  <a:cubicBezTo>
                    <a:pt x="515" y="23"/>
                    <a:pt x="492" y="0"/>
                    <a:pt x="463" y="0"/>
                  </a:cubicBezTo>
                  <a:cubicBezTo>
                    <a:pt x="404" y="0"/>
                    <a:pt x="404" y="0"/>
                    <a:pt x="404" y="0"/>
                  </a:cubicBezTo>
                  <a:cubicBezTo>
                    <a:pt x="409" y="15"/>
                    <a:pt x="411" y="32"/>
                    <a:pt x="411" y="50"/>
                  </a:cubicBezTo>
                  <a:cubicBezTo>
                    <a:pt x="411" y="148"/>
                    <a:pt x="332" y="221"/>
                    <a:pt x="233" y="221"/>
                  </a:cubicBez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51304" eaLnBrk="1" fontAlgn="auto" hangingPunct="1">
                <a:spcBef>
                  <a:spcPts val="0"/>
                </a:spcBef>
                <a:spcAft>
                  <a:spcPts val="0"/>
                </a:spcAft>
                <a:defRPr/>
              </a:pPr>
              <a:endParaRPr lang="en-US" sz="1836" kern="0">
                <a:solidFill>
                  <a:srgbClr val="FFFFFF"/>
                </a:solidFill>
              </a:endParaRPr>
            </a:p>
          </p:txBody>
        </p:sp>
        <p:sp>
          <p:nvSpPr>
            <p:cNvPr id="74" name="Freeform 6"/>
            <p:cNvSpPr>
              <a:spLocks/>
            </p:cNvSpPr>
            <p:nvPr/>
          </p:nvSpPr>
          <p:spPr bwMode="auto">
            <a:xfrm>
              <a:off x="827088" y="-1444625"/>
              <a:ext cx="1797050" cy="1797050"/>
            </a:xfrm>
            <a:custGeom>
              <a:avLst/>
              <a:gdLst>
                <a:gd name="T0" fmla="*/ 106 w 515"/>
                <a:gd name="T1" fmla="*/ 50 h 515"/>
                <a:gd name="T2" fmla="*/ 114 w 515"/>
                <a:gd name="T3" fmla="*/ 0 h 515"/>
                <a:gd name="T4" fmla="*/ 52 w 515"/>
                <a:gd name="T5" fmla="*/ 0 h 515"/>
                <a:gd name="T6" fmla="*/ 1 w 515"/>
                <a:gd name="T7" fmla="*/ 42 h 515"/>
                <a:gd name="T8" fmla="*/ 1 w 515"/>
                <a:gd name="T9" fmla="*/ 43 h 515"/>
                <a:gd name="T10" fmla="*/ 0 w 515"/>
                <a:gd name="T11" fmla="*/ 46 h 515"/>
                <a:gd name="T12" fmla="*/ 0 w 515"/>
                <a:gd name="T13" fmla="*/ 47 h 515"/>
                <a:gd name="T14" fmla="*/ 0 w 515"/>
                <a:gd name="T15" fmla="*/ 51 h 515"/>
                <a:gd name="T16" fmla="*/ 0 w 515"/>
                <a:gd name="T17" fmla="*/ 463 h 515"/>
                <a:gd name="T18" fmla="*/ 0 w 515"/>
                <a:gd name="T19" fmla="*/ 467 h 515"/>
                <a:gd name="T20" fmla="*/ 0 w 515"/>
                <a:gd name="T21" fmla="*/ 468 h 515"/>
                <a:gd name="T22" fmla="*/ 1 w 515"/>
                <a:gd name="T23" fmla="*/ 472 h 515"/>
                <a:gd name="T24" fmla="*/ 1 w 515"/>
                <a:gd name="T25" fmla="*/ 472 h 515"/>
                <a:gd name="T26" fmla="*/ 52 w 515"/>
                <a:gd name="T27" fmla="*/ 515 h 515"/>
                <a:gd name="T28" fmla="*/ 464 w 515"/>
                <a:gd name="T29" fmla="*/ 515 h 515"/>
                <a:gd name="T30" fmla="*/ 515 w 515"/>
                <a:gd name="T31" fmla="*/ 463 h 515"/>
                <a:gd name="T32" fmla="*/ 515 w 515"/>
                <a:gd name="T33" fmla="*/ 221 h 515"/>
                <a:gd name="T34" fmla="*/ 284 w 515"/>
                <a:gd name="T35" fmla="*/ 221 h 515"/>
                <a:gd name="T36" fmla="*/ 106 w 515"/>
                <a:gd name="T37" fmla="*/ 5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5" h="515">
                  <a:moveTo>
                    <a:pt x="106" y="50"/>
                  </a:moveTo>
                  <a:cubicBezTo>
                    <a:pt x="106" y="32"/>
                    <a:pt x="109" y="15"/>
                    <a:pt x="114" y="0"/>
                  </a:cubicBezTo>
                  <a:cubicBezTo>
                    <a:pt x="52" y="0"/>
                    <a:pt x="52" y="0"/>
                    <a:pt x="52" y="0"/>
                  </a:cubicBezTo>
                  <a:cubicBezTo>
                    <a:pt x="26" y="0"/>
                    <a:pt x="5" y="18"/>
                    <a:pt x="1" y="42"/>
                  </a:cubicBezTo>
                  <a:cubicBezTo>
                    <a:pt x="1" y="42"/>
                    <a:pt x="1" y="42"/>
                    <a:pt x="1" y="43"/>
                  </a:cubicBezTo>
                  <a:cubicBezTo>
                    <a:pt x="1" y="44"/>
                    <a:pt x="1" y="45"/>
                    <a:pt x="0" y="46"/>
                  </a:cubicBezTo>
                  <a:cubicBezTo>
                    <a:pt x="0" y="47"/>
                    <a:pt x="0" y="47"/>
                    <a:pt x="0" y="47"/>
                  </a:cubicBezTo>
                  <a:cubicBezTo>
                    <a:pt x="0" y="48"/>
                    <a:pt x="0" y="50"/>
                    <a:pt x="0" y="51"/>
                  </a:cubicBezTo>
                  <a:cubicBezTo>
                    <a:pt x="0" y="463"/>
                    <a:pt x="0" y="463"/>
                    <a:pt x="0" y="463"/>
                  </a:cubicBezTo>
                  <a:cubicBezTo>
                    <a:pt x="0" y="465"/>
                    <a:pt x="0" y="466"/>
                    <a:pt x="0" y="467"/>
                  </a:cubicBezTo>
                  <a:cubicBezTo>
                    <a:pt x="0" y="468"/>
                    <a:pt x="0" y="468"/>
                    <a:pt x="0" y="468"/>
                  </a:cubicBezTo>
                  <a:cubicBezTo>
                    <a:pt x="1" y="469"/>
                    <a:pt x="1" y="471"/>
                    <a:pt x="1" y="472"/>
                  </a:cubicBezTo>
                  <a:cubicBezTo>
                    <a:pt x="1" y="472"/>
                    <a:pt x="1" y="472"/>
                    <a:pt x="1" y="472"/>
                  </a:cubicBezTo>
                  <a:cubicBezTo>
                    <a:pt x="5" y="496"/>
                    <a:pt x="26" y="515"/>
                    <a:pt x="52" y="515"/>
                  </a:cubicBezTo>
                  <a:cubicBezTo>
                    <a:pt x="464" y="515"/>
                    <a:pt x="464" y="515"/>
                    <a:pt x="464" y="515"/>
                  </a:cubicBezTo>
                  <a:cubicBezTo>
                    <a:pt x="492" y="515"/>
                    <a:pt x="515" y="492"/>
                    <a:pt x="515" y="463"/>
                  </a:cubicBezTo>
                  <a:cubicBezTo>
                    <a:pt x="515" y="221"/>
                    <a:pt x="515" y="221"/>
                    <a:pt x="515" y="221"/>
                  </a:cubicBezTo>
                  <a:cubicBezTo>
                    <a:pt x="419" y="221"/>
                    <a:pt x="327" y="221"/>
                    <a:pt x="284" y="221"/>
                  </a:cubicBezTo>
                  <a:cubicBezTo>
                    <a:pt x="186" y="221"/>
                    <a:pt x="106" y="148"/>
                    <a:pt x="106" y="50"/>
                  </a:cubicBez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51304" eaLnBrk="1" fontAlgn="auto" hangingPunct="1">
                <a:spcBef>
                  <a:spcPts val="0"/>
                </a:spcBef>
                <a:spcAft>
                  <a:spcPts val="0"/>
                </a:spcAft>
                <a:defRPr/>
              </a:pPr>
              <a:endParaRPr lang="en-US" sz="1836" kern="0">
                <a:solidFill>
                  <a:srgbClr val="FFFFFF"/>
                </a:solidFill>
              </a:endParaRPr>
            </a:p>
          </p:txBody>
        </p:sp>
        <p:sp>
          <p:nvSpPr>
            <p:cNvPr id="75" name="Freeform 7"/>
            <p:cNvSpPr>
              <a:spLocks/>
            </p:cNvSpPr>
            <p:nvPr/>
          </p:nvSpPr>
          <p:spPr bwMode="auto">
            <a:xfrm>
              <a:off x="2863850" y="-3463925"/>
              <a:ext cx="1797050" cy="1793875"/>
            </a:xfrm>
            <a:custGeom>
              <a:avLst/>
              <a:gdLst>
                <a:gd name="T0" fmla="*/ 515 w 515"/>
                <a:gd name="T1" fmla="*/ 463 h 514"/>
                <a:gd name="T2" fmla="*/ 515 w 515"/>
                <a:gd name="T3" fmla="*/ 51 h 514"/>
                <a:gd name="T4" fmla="*/ 463 w 515"/>
                <a:gd name="T5" fmla="*/ 0 h 514"/>
                <a:gd name="T6" fmla="*/ 51 w 515"/>
                <a:gd name="T7" fmla="*/ 0 h 514"/>
                <a:gd name="T8" fmla="*/ 1 w 515"/>
                <a:gd name="T9" fmla="*/ 42 h 514"/>
                <a:gd name="T10" fmla="*/ 0 w 515"/>
                <a:gd name="T11" fmla="*/ 42 h 514"/>
                <a:gd name="T12" fmla="*/ 0 w 515"/>
                <a:gd name="T13" fmla="*/ 46 h 514"/>
                <a:gd name="T14" fmla="*/ 0 w 515"/>
                <a:gd name="T15" fmla="*/ 47 h 514"/>
                <a:gd name="T16" fmla="*/ 0 w 515"/>
                <a:gd name="T17" fmla="*/ 51 h 514"/>
                <a:gd name="T18" fmla="*/ 0 w 515"/>
                <a:gd name="T19" fmla="*/ 238 h 514"/>
                <a:gd name="T20" fmla="*/ 56 w 515"/>
                <a:gd name="T21" fmla="*/ 231 h 514"/>
                <a:gd name="T22" fmla="*/ 283 w 515"/>
                <a:gd name="T23" fmla="*/ 458 h 514"/>
                <a:gd name="T24" fmla="*/ 282 w 515"/>
                <a:gd name="T25" fmla="*/ 465 h 514"/>
                <a:gd name="T26" fmla="*/ 365 w 515"/>
                <a:gd name="T27" fmla="*/ 514 h 514"/>
                <a:gd name="T28" fmla="*/ 463 w 515"/>
                <a:gd name="T29" fmla="*/ 514 h 514"/>
                <a:gd name="T30" fmla="*/ 515 w 515"/>
                <a:gd name="T31" fmla="*/ 463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514">
                  <a:moveTo>
                    <a:pt x="515" y="463"/>
                  </a:moveTo>
                  <a:cubicBezTo>
                    <a:pt x="515" y="51"/>
                    <a:pt x="515" y="51"/>
                    <a:pt x="515" y="51"/>
                  </a:cubicBezTo>
                  <a:cubicBezTo>
                    <a:pt x="515" y="23"/>
                    <a:pt x="492" y="0"/>
                    <a:pt x="463" y="0"/>
                  </a:cubicBezTo>
                  <a:cubicBezTo>
                    <a:pt x="51" y="0"/>
                    <a:pt x="51" y="0"/>
                    <a:pt x="51" y="0"/>
                  </a:cubicBezTo>
                  <a:cubicBezTo>
                    <a:pt x="26" y="0"/>
                    <a:pt x="5" y="18"/>
                    <a:pt x="1" y="42"/>
                  </a:cubicBezTo>
                  <a:cubicBezTo>
                    <a:pt x="1" y="42"/>
                    <a:pt x="1" y="42"/>
                    <a:pt x="0" y="42"/>
                  </a:cubicBezTo>
                  <a:cubicBezTo>
                    <a:pt x="0" y="44"/>
                    <a:pt x="0" y="45"/>
                    <a:pt x="0" y="46"/>
                  </a:cubicBezTo>
                  <a:cubicBezTo>
                    <a:pt x="0" y="46"/>
                    <a:pt x="0" y="47"/>
                    <a:pt x="0" y="47"/>
                  </a:cubicBezTo>
                  <a:cubicBezTo>
                    <a:pt x="0" y="48"/>
                    <a:pt x="0" y="50"/>
                    <a:pt x="0" y="51"/>
                  </a:cubicBezTo>
                  <a:cubicBezTo>
                    <a:pt x="0" y="238"/>
                    <a:pt x="0" y="238"/>
                    <a:pt x="0" y="238"/>
                  </a:cubicBezTo>
                  <a:cubicBezTo>
                    <a:pt x="18" y="233"/>
                    <a:pt x="36" y="231"/>
                    <a:pt x="56" y="231"/>
                  </a:cubicBezTo>
                  <a:cubicBezTo>
                    <a:pt x="181" y="231"/>
                    <a:pt x="283" y="332"/>
                    <a:pt x="283" y="458"/>
                  </a:cubicBezTo>
                  <a:cubicBezTo>
                    <a:pt x="283" y="460"/>
                    <a:pt x="282" y="463"/>
                    <a:pt x="282" y="465"/>
                  </a:cubicBezTo>
                  <a:cubicBezTo>
                    <a:pt x="314" y="475"/>
                    <a:pt x="343" y="492"/>
                    <a:pt x="365" y="514"/>
                  </a:cubicBezTo>
                  <a:cubicBezTo>
                    <a:pt x="463" y="514"/>
                    <a:pt x="463" y="514"/>
                    <a:pt x="463" y="514"/>
                  </a:cubicBezTo>
                  <a:cubicBezTo>
                    <a:pt x="492" y="514"/>
                    <a:pt x="515" y="491"/>
                    <a:pt x="515" y="463"/>
                  </a:cubicBez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51304" eaLnBrk="1" fontAlgn="auto" hangingPunct="1">
                <a:spcBef>
                  <a:spcPts val="0"/>
                </a:spcBef>
                <a:spcAft>
                  <a:spcPts val="0"/>
                </a:spcAft>
                <a:defRPr/>
              </a:pPr>
              <a:endParaRPr lang="en-US" sz="1836" kern="0">
                <a:solidFill>
                  <a:srgbClr val="FFFFFF"/>
                </a:solidFill>
              </a:endParaRPr>
            </a:p>
          </p:txBody>
        </p:sp>
        <p:sp>
          <p:nvSpPr>
            <p:cNvPr id="76" name="Freeform 8"/>
            <p:cNvSpPr>
              <a:spLocks/>
            </p:cNvSpPr>
            <p:nvPr/>
          </p:nvSpPr>
          <p:spPr bwMode="auto">
            <a:xfrm>
              <a:off x="827088" y="-3463925"/>
              <a:ext cx="1797050" cy="1793875"/>
            </a:xfrm>
            <a:custGeom>
              <a:avLst/>
              <a:gdLst>
                <a:gd name="T0" fmla="*/ 247 w 515"/>
                <a:gd name="T1" fmla="*/ 462 h 514"/>
                <a:gd name="T2" fmla="*/ 245 w 515"/>
                <a:gd name="T3" fmla="*/ 438 h 514"/>
                <a:gd name="T4" fmla="*/ 383 w 515"/>
                <a:gd name="T5" fmla="*/ 300 h 514"/>
                <a:gd name="T6" fmla="*/ 458 w 515"/>
                <a:gd name="T7" fmla="*/ 322 h 514"/>
                <a:gd name="T8" fmla="*/ 515 w 515"/>
                <a:gd name="T9" fmla="*/ 268 h 514"/>
                <a:gd name="T10" fmla="*/ 515 w 515"/>
                <a:gd name="T11" fmla="*/ 51 h 514"/>
                <a:gd name="T12" fmla="*/ 464 w 515"/>
                <a:gd name="T13" fmla="*/ 0 h 514"/>
                <a:gd name="T14" fmla="*/ 52 w 515"/>
                <a:gd name="T15" fmla="*/ 0 h 514"/>
                <a:gd name="T16" fmla="*/ 1 w 515"/>
                <a:gd name="T17" fmla="*/ 42 h 514"/>
                <a:gd name="T18" fmla="*/ 1 w 515"/>
                <a:gd name="T19" fmla="*/ 42 h 514"/>
                <a:gd name="T20" fmla="*/ 0 w 515"/>
                <a:gd name="T21" fmla="*/ 46 h 514"/>
                <a:gd name="T22" fmla="*/ 0 w 515"/>
                <a:gd name="T23" fmla="*/ 47 h 514"/>
                <a:gd name="T24" fmla="*/ 0 w 515"/>
                <a:gd name="T25" fmla="*/ 51 h 514"/>
                <a:gd name="T26" fmla="*/ 0 w 515"/>
                <a:gd name="T27" fmla="*/ 463 h 514"/>
                <a:gd name="T28" fmla="*/ 0 w 515"/>
                <a:gd name="T29" fmla="*/ 467 h 514"/>
                <a:gd name="T30" fmla="*/ 0 w 515"/>
                <a:gd name="T31" fmla="*/ 468 h 514"/>
                <a:gd name="T32" fmla="*/ 1 w 515"/>
                <a:gd name="T33" fmla="*/ 472 h 514"/>
                <a:gd name="T34" fmla="*/ 1 w 515"/>
                <a:gd name="T35" fmla="*/ 472 h 514"/>
                <a:gd name="T36" fmla="*/ 52 w 515"/>
                <a:gd name="T37" fmla="*/ 514 h 514"/>
                <a:gd name="T38" fmla="*/ 151 w 515"/>
                <a:gd name="T39" fmla="*/ 514 h 514"/>
                <a:gd name="T40" fmla="*/ 247 w 515"/>
                <a:gd name="T41" fmla="*/ 46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14">
                  <a:moveTo>
                    <a:pt x="247" y="462"/>
                  </a:moveTo>
                  <a:cubicBezTo>
                    <a:pt x="246" y="454"/>
                    <a:pt x="245" y="446"/>
                    <a:pt x="245" y="438"/>
                  </a:cubicBezTo>
                  <a:cubicBezTo>
                    <a:pt x="245" y="362"/>
                    <a:pt x="306" y="300"/>
                    <a:pt x="383" y="300"/>
                  </a:cubicBezTo>
                  <a:cubicBezTo>
                    <a:pt x="411" y="300"/>
                    <a:pt x="436" y="308"/>
                    <a:pt x="458" y="322"/>
                  </a:cubicBezTo>
                  <a:cubicBezTo>
                    <a:pt x="474" y="301"/>
                    <a:pt x="493" y="283"/>
                    <a:pt x="515" y="268"/>
                  </a:cubicBezTo>
                  <a:cubicBezTo>
                    <a:pt x="515" y="51"/>
                    <a:pt x="515" y="51"/>
                    <a:pt x="515" y="51"/>
                  </a:cubicBezTo>
                  <a:cubicBezTo>
                    <a:pt x="515" y="23"/>
                    <a:pt x="492" y="0"/>
                    <a:pt x="464" y="0"/>
                  </a:cubicBezTo>
                  <a:cubicBezTo>
                    <a:pt x="52" y="0"/>
                    <a:pt x="52" y="0"/>
                    <a:pt x="52" y="0"/>
                  </a:cubicBezTo>
                  <a:cubicBezTo>
                    <a:pt x="26" y="0"/>
                    <a:pt x="5" y="18"/>
                    <a:pt x="1" y="42"/>
                  </a:cubicBezTo>
                  <a:cubicBezTo>
                    <a:pt x="1" y="42"/>
                    <a:pt x="1" y="42"/>
                    <a:pt x="1" y="42"/>
                  </a:cubicBezTo>
                  <a:cubicBezTo>
                    <a:pt x="1" y="44"/>
                    <a:pt x="1" y="45"/>
                    <a:pt x="0" y="46"/>
                  </a:cubicBezTo>
                  <a:cubicBezTo>
                    <a:pt x="0" y="46"/>
                    <a:pt x="0" y="47"/>
                    <a:pt x="0" y="47"/>
                  </a:cubicBezTo>
                  <a:cubicBezTo>
                    <a:pt x="0" y="48"/>
                    <a:pt x="0" y="50"/>
                    <a:pt x="0" y="51"/>
                  </a:cubicBezTo>
                  <a:cubicBezTo>
                    <a:pt x="0" y="463"/>
                    <a:pt x="0" y="463"/>
                    <a:pt x="0" y="463"/>
                  </a:cubicBezTo>
                  <a:cubicBezTo>
                    <a:pt x="0" y="464"/>
                    <a:pt x="0" y="466"/>
                    <a:pt x="0" y="467"/>
                  </a:cubicBezTo>
                  <a:cubicBezTo>
                    <a:pt x="0" y="467"/>
                    <a:pt x="0" y="468"/>
                    <a:pt x="0" y="468"/>
                  </a:cubicBezTo>
                  <a:cubicBezTo>
                    <a:pt x="1" y="469"/>
                    <a:pt x="1" y="470"/>
                    <a:pt x="1" y="472"/>
                  </a:cubicBezTo>
                  <a:cubicBezTo>
                    <a:pt x="1" y="472"/>
                    <a:pt x="1" y="472"/>
                    <a:pt x="1" y="472"/>
                  </a:cubicBezTo>
                  <a:cubicBezTo>
                    <a:pt x="5" y="496"/>
                    <a:pt x="26" y="514"/>
                    <a:pt x="52" y="514"/>
                  </a:cubicBezTo>
                  <a:cubicBezTo>
                    <a:pt x="151" y="514"/>
                    <a:pt x="151" y="514"/>
                    <a:pt x="151" y="514"/>
                  </a:cubicBezTo>
                  <a:cubicBezTo>
                    <a:pt x="176" y="488"/>
                    <a:pt x="209" y="470"/>
                    <a:pt x="247" y="462"/>
                  </a:cubicBez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51304" eaLnBrk="1" fontAlgn="auto" hangingPunct="1">
                <a:spcBef>
                  <a:spcPts val="0"/>
                </a:spcBef>
                <a:spcAft>
                  <a:spcPts val="0"/>
                </a:spcAft>
                <a:defRPr/>
              </a:pPr>
              <a:endParaRPr lang="en-US" sz="1836" kern="0">
                <a:solidFill>
                  <a:srgbClr val="FFFFFF"/>
                </a:solidFill>
              </a:endParaRPr>
            </a:p>
          </p:txBody>
        </p:sp>
        <p:sp>
          <p:nvSpPr>
            <p:cNvPr id="77" name="Freeform 9"/>
            <p:cNvSpPr>
              <a:spLocks/>
            </p:cNvSpPr>
            <p:nvPr/>
          </p:nvSpPr>
          <p:spPr bwMode="auto">
            <a:xfrm>
              <a:off x="2863850" y="-1444625"/>
              <a:ext cx="1433512" cy="771525"/>
            </a:xfrm>
            <a:custGeom>
              <a:avLst/>
              <a:gdLst>
                <a:gd name="T0" fmla="*/ 1 w 411"/>
                <a:gd name="T1" fmla="*/ 42 h 221"/>
                <a:gd name="T2" fmla="*/ 0 w 411"/>
                <a:gd name="T3" fmla="*/ 43 h 221"/>
                <a:gd name="T4" fmla="*/ 0 w 411"/>
                <a:gd name="T5" fmla="*/ 46 h 221"/>
                <a:gd name="T6" fmla="*/ 0 w 411"/>
                <a:gd name="T7" fmla="*/ 47 h 221"/>
                <a:gd name="T8" fmla="*/ 0 w 411"/>
                <a:gd name="T9" fmla="*/ 51 h 221"/>
                <a:gd name="T10" fmla="*/ 0 w 411"/>
                <a:gd name="T11" fmla="*/ 221 h 221"/>
                <a:gd name="T12" fmla="*/ 233 w 411"/>
                <a:gd name="T13" fmla="*/ 221 h 221"/>
                <a:gd name="T14" fmla="*/ 411 w 411"/>
                <a:gd name="T15" fmla="*/ 50 h 221"/>
                <a:gd name="T16" fmla="*/ 404 w 411"/>
                <a:gd name="T17" fmla="*/ 0 h 221"/>
                <a:gd name="T18" fmla="*/ 51 w 411"/>
                <a:gd name="T19" fmla="*/ 0 h 221"/>
                <a:gd name="T20" fmla="*/ 1 w 411"/>
                <a:gd name="T21" fmla="*/ 4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1" h="221">
                  <a:moveTo>
                    <a:pt x="1" y="42"/>
                  </a:moveTo>
                  <a:cubicBezTo>
                    <a:pt x="1" y="42"/>
                    <a:pt x="1" y="42"/>
                    <a:pt x="0" y="43"/>
                  </a:cubicBezTo>
                  <a:cubicBezTo>
                    <a:pt x="0" y="44"/>
                    <a:pt x="0" y="45"/>
                    <a:pt x="0" y="46"/>
                  </a:cubicBezTo>
                  <a:cubicBezTo>
                    <a:pt x="0" y="47"/>
                    <a:pt x="0" y="47"/>
                    <a:pt x="0" y="47"/>
                  </a:cubicBezTo>
                  <a:cubicBezTo>
                    <a:pt x="0" y="48"/>
                    <a:pt x="0" y="50"/>
                    <a:pt x="0" y="51"/>
                  </a:cubicBezTo>
                  <a:cubicBezTo>
                    <a:pt x="0" y="221"/>
                    <a:pt x="0" y="221"/>
                    <a:pt x="0" y="221"/>
                  </a:cubicBezTo>
                  <a:cubicBezTo>
                    <a:pt x="101" y="221"/>
                    <a:pt x="196" y="221"/>
                    <a:pt x="233" y="221"/>
                  </a:cubicBezTo>
                  <a:cubicBezTo>
                    <a:pt x="332" y="221"/>
                    <a:pt x="411" y="148"/>
                    <a:pt x="411" y="50"/>
                  </a:cubicBezTo>
                  <a:cubicBezTo>
                    <a:pt x="411" y="32"/>
                    <a:pt x="409" y="15"/>
                    <a:pt x="404" y="0"/>
                  </a:cubicBezTo>
                  <a:cubicBezTo>
                    <a:pt x="51" y="0"/>
                    <a:pt x="51" y="0"/>
                    <a:pt x="51" y="0"/>
                  </a:cubicBezTo>
                  <a:cubicBezTo>
                    <a:pt x="26" y="0"/>
                    <a:pt x="5" y="18"/>
                    <a:pt x="1"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51304" eaLnBrk="1" fontAlgn="auto" hangingPunct="1">
                <a:spcBef>
                  <a:spcPts val="0"/>
                </a:spcBef>
                <a:spcAft>
                  <a:spcPts val="0"/>
                </a:spcAft>
                <a:defRPr/>
              </a:pPr>
              <a:endParaRPr lang="en-US" sz="1836" kern="0">
                <a:solidFill>
                  <a:srgbClr val="FFFFFF"/>
                </a:solidFill>
              </a:endParaRPr>
            </a:p>
          </p:txBody>
        </p:sp>
        <p:sp>
          <p:nvSpPr>
            <p:cNvPr id="78" name="Freeform 10"/>
            <p:cNvSpPr>
              <a:spLocks/>
            </p:cNvSpPr>
            <p:nvPr/>
          </p:nvSpPr>
          <p:spPr bwMode="auto">
            <a:xfrm>
              <a:off x="1196975" y="-1444625"/>
              <a:ext cx="1427162" cy="771525"/>
            </a:xfrm>
            <a:custGeom>
              <a:avLst/>
              <a:gdLst>
                <a:gd name="T0" fmla="*/ 358 w 409"/>
                <a:gd name="T1" fmla="*/ 0 h 221"/>
                <a:gd name="T2" fmla="*/ 8 w 409"/>
                <a:gd name="T3" fmla="*/ 0 h 221"/>
                <a:gd name="T4" fmla="*/ 0 w 409"/>
                <a:gd name="T5" fmla="*/ 50 h 221"/>
                <a:gd name="T6" fmla="*/ 178 w 409"/>
                <a:gd name="T7" fmla="*/ 221 h 221"/>
                <a:gd name="T8" fmla="*/ 409 w 409"/>
                <a:gd name="T9" fmla="*/ 221 h 221"/>
                <a:gd name="T10" fmla="*/ 409 w 409"/>
                <a:gd name="T11" fmla="*/ 51 h 221"/>
                <a:gd name="T12" fmla="*/ 358 w 409"/>
                <a:gd name="T13" fmla="*/ 0 h 221"/>
              </a:gdLst>
              <a:ahLst/>
              <a:cxnLst>
                <a:cxn ang="0">
                  <a:pos x="T0" y="T1"/>
                </a:cxn>
                <a:cxn ang="0">
                  <a:pos x="T2" y="T3"/>
                </a:cxn>
                <a:cxn ang="0">
                  <a:pos x="T4" y="T5"/>
                </a:cxn>
                <a:cxn ang="0">
                  <a:pos x="T6" y="T7"/>
                </a:cxn>
                <a:cxn ang="0">
                  <a:pos x="T8" y="T9"/>
                </a:cxn>
                <a:cxn ang="0">
                  <a:pos x="T10" y="T11"/>
                </a:cxn>
                <a:cxn ang="0">
                  <a:pos x="T12" y="T13"/>
                </a:cxn>
              </a:cxnLst>
              <a:rect l="0" t="0" r="r" b="b"/>
              <a:pathLst>
                <a:path w="409" h="221">
                  <a:moveTo>
                    <a:pt x="358" y="0"/>
                  </a:moveTo>
                  <a:cubicBezTo>
                    <a:pt x="8" y="0"/>
                    <a:pt x="8" y="0"/>
                    <a:pt x="8" y="0"/>
                  </a:cubicBezTo>
                  <a:cubicBezTo>
                    <a:pt x="3" y="15"/>
                    <a:pt x="0" y="32"/>
                    <a:pt x="0" y="50"/>
                  </a:cubicBezTo>
                  <a:cubicBezTo>
                    <a:pt x="0" y="148"/>
                    <a:pt x="80" y="221"/>
                    <a:pt x="178" y="221"/>
                  </a:cubicBezTo>
                  <a:cubicBezTo>
                    <a:pt x="221" y="221"/>
                    <a:pt x="313" y="221"/>
                    <a:pt x="409" y="221"/>
                  </a:cubicBezTo>
                  <a:cubicBezTo>
                    <a:pt x="409" y="51"/>
                    <a:pt x="409" y="51"/>
                    <a:pt x="409" y="51"/>
                  </a:cubicBezTo>
                  <a:cubicBezTo>
                    <a:pt x="409" y="23"/>
                    <a:pt x="386" y="0"/>
                    <a:pt x="35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51304" eaLnBrk="1" fontAlgn="auto" hangingPunct="1">
                <a:spcBef>
                  <a:spcPts val="0"/>
                </a:spcBef>
                <a:spcAft>
                  <a:spcPts val="0"/>
                </a:spcAft>
                <a:defRPr/>
              </a:pPr>
              <a:endParaRPr lang="en-US" sz="1836" kern="0">
                <a:solidFill>
                  <a:srgbClr val="FFFFFF"/>
                </a:solidFill>
              </a:endParaRPr>
            </a:p>
          </p:txBody>
        </p:sp>
        <p:sp>
          <p:nvSpPr>
            <p:cNvPr id="79" name="Freeform 11"/>
            <p:cNvSpPr>
              <a:spLocks/>
            </p:cNvSpPr>
            <p:nvPr/>
          </p:nvSpPr>
          <p:spPr bwMode="auto">
            <a:xfrm>
              <a:off x="2863850" y="-2657475"/>
              <a:ext cx="1273175" cy="987425"/>
            </a:xfrm>
            <a:custGeom>
              <a:avLst/>
              <a:gdLst>
                <a:gd name="T0" fmla="*/ 283 w 365"/>
                <a:gd name="T1" fmla="*/ 227 h 283"/>
                <a:gd name="T2" fmla="*/ 56 w 365"/>
                <a:gd name="T3" fmla="*/ 0 h 283"/>
                <a:gd name="T4" fmla="*/ 0 w 365"/>
                <a:gd name="T5" fmla="*/ 7 h 283"/>
                <a:gd name="T6" fmla="*/ 0 w 365"/>
                <a:gd name="T7" fmla="*/ 232 h 283"/>
                <a:gd name="T8" fmla="*/ 0 w 365"/>
                <a:gd name="T9" fmla="*/ 236 h 283"/>
                <a:gd name="T10" fmla="*/ 0 w 365"/>
                <a:gd name="T11" fmla="*/ 237 h 283"/>
                <a:gd name="T12" fmla="*/ 0 w 365"/>
                <a:gd name="T13" fmla="*/ 241 h 283"/>
                <a:gd name="T14" fmla="*/ 1 w 365"/>
                <a:gd name="T15" fmla="*/ 241 h 283"/>
                <a:gd name="T16" fmla="*/ 51 w 365"/>
                <a:gd name="T17" fmla="*/ 283 h 283"/>
                <a:gd name="T18" fmla="*/ 365 w 365"/>
                <a:gd name="T19" fmla="*/ 283 h 283"/>
                <a:gd name="T20" fmla="*/ 282 w 365"/>
                <a:gd name="T21" fmla="*/ 234 h 283"/>
                <a:gd name="T22" fmla="*/ 283 w 365"/>
                <a:gd name="T23" fmla="*/ 22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283">
                  <a:moveTo>
                    <a:pt x="283" y="227"/>
                  </a:moveTo>
                  <a:cubicBezTo>
                    <a:pt x="283" y="101"/>
                    <a:pt x="181" y="0"/>
                    <a:pt x="56" y="0"/>
                  </a:cubicBezTo>
                  <a:cubicBezTo>
                    <a:pt x="36" y="0"/>
                    <a:pt x="18" y="2"/>
                    <a:pt x="0" y="7"/>
                  </a:cubicBezTo>
                  <a:cubicBezTo>
                    <a:pt x="0" y="232"/>
                    <a:pt x="0" y="232"/>
                    <a:pt x="0" y="232"/>
                  </a:cubicBezTo>
                  <a:cubicBezTo>
                    <a:pt x="0" y="233"/>
                    <a:pt x="0" y="235"/>
                    <a:pt x="0" y="236"/>
                  </a:cubicBezTo>
                  <a:cubicBezTo>
                    <a:pt x="0" y="236"/>
                    <a:pt x="0" y="237"/>
                    <a:pt x="0" y="237"/>
                  </a:cubicBezTo>
                  <a:cubicBezTo>
                    <a:pt x="0" y="238"/>
                    <a:pt x="0" y="239"/>
                    <a:pt x="0" y="241"/>
                  </a:cubicBezTo>
                  <a:cubicBezTo>
                    <a:pt x="1" y="241"/>
                    <a:pt x="1" y="241"/>
                    <a:pt x="1" y="241"/>
                  </a:cubicBezTo>
                  <a:cubicBezTo>
                    <a:pt x="5" y="265"/>
                    <a:pt x="26" y="283"/>
                    <a:pt x="51" y="283"/>
                  </a:cubicBezTo>
                  <a:cubicBezTo>
                    <a:pt x="365" y="283"/>
                    <a:pt x="365" y="283"/>
                    <a:pt x="365" y="283"/>
                  </a:cubicBezTo>
                  <a:cubicBezTo>
                    <a:pt x="343" y="261"/>
                    <a:pt x="314" y="244"/>
                    <a:pt x="282" y="234"/>
                  </a:cubicBezTo>
                  <a:cubicBezTo>
                    <a:pt x="282" y="232"/>
                    <a:pt x="283" y="229"/>
                    <a:pt x="283" y="2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51304" eaLnBrk="1" fontAlgn="auto" hangingPunct="1">
                <a:spcBef>
                  <a:spcPts val="0"/>
                </a:spcBef>
                <a:spcAft>
                  <a:spcPts val="0"/>
                </a:spcAft>
                <a:defRPr/>
              </a:pPr>
              <a:endParaRPr lang="en-US" sz="1836" kern="0">
                <a:solidFill>
                  <a:srgbClr val="FFFFFF"/>
                </a:solidFill>
              </a:endParaRPr>
            </a:p>
          </p:txBody>
        </p:sp>
        <p:sp>
          <p:nvSpPr>
            <p:cNvPr id="80" name="Freeform 12"/>
            <p:cNvSpPr>
              <a:spLocks/>
            </p:cNvSpPr>
            <p:nvPr/>
          </p:nvSpPr>
          <p:spPr bwMode="auto">
            <a:xfrm>
              <a:off x="1354138" y="-2528888"/>
              <a:ext cx="1270000" cy="858838"/>
            </a:xfrm>
            <a:custGeom>
              <a:avLst/>
              <a:gdLst>
                <a:gd name="T0" fmla="*/ 364 w 364"/>
                <a:gd name="T1" fmla="*/ 195 h 246"/>
                <a:gd name="T2" fmla="*/ 364 w 364"/>
                <a:gd name="T3" fmla="*/ 0 h 246"/>
                <a:gd name="T4" fmla="*/ 307 w 364"/>
                <a:gd name="T5" fmla="*/ 54 h 246"/>
                <a:gd name="T6" fmla="*/ 232 w 364"/>
                <a:gd name="T7" fmla="*/ 32 h 246"/>
                <a:gd name="T8" fmla="*/ 94 w 364"/>
                <a:gd name="T9" fmla="*/ 170 h 246"/>
                <a:gd name="T10" fmla="*/ 96 w 364"/>
                <a:gd name="T11" fmla="*/ 194 h 246"/>
                <a:gd name="T12" fmla="*/ 0 w 364"/>
                <a:gd name="T13" fmla="*/ 246 h 246"/>
                <a:gd name="T14" fmla="*/ 313 w 364"/>
                <a:gd name="T15" fmla="*/ 246 h 246"/>
                <a:gd name="T16" fmla="*/ 364 w 364"/>
                <a:gd name="T17"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4" h="246">
                  <a:moveTo>
                    <a:pt x="364" y="195"/>
                  </a:moveTo>
                  <a:cubicBezTo>
                    <a:pt x="364" y="0"/>
                    <a:pt x="364" y="0"/>
                    <a:pt x="364" y="0"/>
                  </a:cubicBezTo>
                  <a:cubicBezTo>
                    <a:pt x="342" y="15"/>
                    <a:pt x="323" y="33"/>
                    <a:pt x="307" y="54"/>
                  </a:cubicBezTo>
                  <a:cubicBezTo>
                    <a:pt x="285" y="40"/>
                    <a:pt x="260" y="32"/>
                    <a:pt x="232" y="32"/>
                  </a:cubicBezTo>
                  <a:cubicBezTo>
                    <a:pt x="155" y="32"/>
                    <a:pt x="94" y="94"/>
                    <a:pt x="94" y="170"/>
                  </a:cubicBezTo>
                  <a:cubicBezTo>
                    <a:pt x="94" y="178"/>
                    <a:pt x="95" y="186"/>
                    <a:pt x="96" y="194"/>
                  </a:cubicBezTo>
                  <a:cubicBezTo>
                    <a:pt x="58" y="202"/>
                    <a:pt x="25" y="220"/>
                    <a:pt x="0" y="246"/>
                  </a:cubicBezTo>
                  <a:cubicBezTo>
                    <a:pt x="313" y="246"/>
                    <a:pt x="313" y="246"/>
                    <a:pt x="313" y="246"/>
                  </a:cubicBezTo>
                  <a:cubicBezTo>
                    <a:pt x="341" y="246"/>
                    <a:pt x="364" y="223"/>
                    <a:pt x="36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51304" eaLnBrk="1" fontAlgn="auto" hangingPunct="1">
                <a:spcBef>
                  <a:spcPts val="0"/>
                </a:spcBef>
                <a:spcAft>
                  <a:spcPts val="0"/>
                </a:spcAft>
                <a:defRPr/>
              </a:pPr>
              <a:endParaRPr lang="en-US" sz="1836" kern="0">
                <a:solidFill>
                  <a:srgbClr val="FFFFFF"/>
                </a:solidFill>
              </a:endParaRPr>
            </a:p>
          </p:txBody>
        </p:sp>
      </p:grpSp>
    </p:spTree>
    <p:extLst>
      <p:ext uri="{BB962C8B-B14F-4D97-AF65-F5344CB8AC3E}">
        <p14:creationId xmlns:p14="http://schemas.microsoft.com/office/powerpoint/2010/main" val="1523403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Connector 27"/>
          <p:cNvCxnSpPr/>
          <p:nvPr/>
        </p:nvCxnSpPr>
        <p:spPr>
          <a:xfrm>
            <a:off x="-64503" y="1179366"/>
            <a:ext cx="9120637" cy="5904738"/>
          </a:xfrm>
          <a:prstGeom prst="line">
            <a:avLst/>
          </a:prstGeom>
          <a:ln w="19050">
            <a:solidFill>
              <a:srgbClr val="87878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3409725" y="-227815"/>
            <a:ext cx="9120637" cy="5904738"/>
          </a:xfrm>
          <a:prstGeom prst="line">
            <a:avLst/>
          </a:prstGeom>
          <a:ln w="19050">
            <a:gradFill>
              <a:gsLst>
                <a:gs pos="0">
                  <a:schemeClr val="accent2"/>
                </a:gs>
                <a:gs pos="100000">
                  <a:schemeClr val="accent2"/>
                </a:gs>
              </a:gsLst>
              <a:lin ang="5400000" scaled="1"/>
            </a:gra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bwMode="auto">
          <a:xfrm>
            <a:off x="883" y="496"/>
            <a:ext cx="6501477" cy="207186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2" name="Picture 11"/>
          <p:cNvPicPr>
            <a:picLocks noChangeAspect="1"/>
          </p:cNvPicPr>
          <p:nvPr/>
        </p:nvPicPr>
        <p:blipFill>
          <a:blip r:embed="rId2"/>
          <a:stretch>
            <a:fillRect/>
          </a:stretch>
        </p:blipFill>
        <p:spPr>
          <a:xfrm>
            <a:off x="4355901" y="2626106"/>
            <a:ext cx="3631931" cy="2341156"/>
          </a:xfrm>
          <a:prstGeom prst="rect">
            <a:avLst/>
          </a:prstGeom>
        </p:spPr>
      </p:pic>
      <p:pic>
        <p:nvPicPr>
          <p:cNvPr id="7" name="Picture 6"/>
          <p:cNvPicPr>
            <a:picLocks noChangeAspect="1"/>
          </p:cNvPicPr>
          <p:nvPr/>
        </p:nvPicPr>
        <p:blipFill>
          <a:blip r:embed="rId3"/>
          <a:stretch>
            <a:fillRect/>
          </a:stretch>
        </p:blipFill>
        <p:spPr>
          <a:xfrm>
            <a:off x="5288480" y="2263215"/>
            <a:ext cx="1556493" cy="2187627"/>
          </a:xfrm>
          <a:prstGeom prst="rect">
            <a:avLst/>
          </a:prstGeom>
        </p:spPr>
      </p:pic>
      <p:pic>
        <p:nvPicPr>
          <p:cNvPr id="13" name="Picture 12"/>
          <p:cNvPicPr>
            <a:picLocks noChangeAspect="1"/>
          </p:cNvPicPr>
          <p:nvPr/>
        </p:nvPicPr>
        <p:blipFill>
          <a:blip r:embed="rId4"/>
          <a:stretch>
            <a:fillRect/>
          </a:stretch>
        </p:blipFill>
        <p:spPr>
          <a:xfrm>
            <a:off x="2244666" y="2117438"/>
            <a:ext cx="1879882" cy="1245961"/>
          </a:xfrm>
          <a:prstGeom prst="rect">
            <a:avLst/>
          </a:prstGeom>
        </p:spPr>
      </p:pic>
      <p:pic>
        <p:nvPicPr>
          <p:cNvPr id="19" name="Picture 18"/>
          <p:cNvPicPr>
            <a:picLocks noChangeAspect="1"/>
          </p:cNvPicPr>
          <p:nvPr/>
        </p:nvPicPr>
        <p:blipFill>
          <a:blip r:embed="rId5"/>
          <a:stretch>
            <a:fillRect/>
          </a:stretch>
        </p:blipFill>
        <p:spPr>
          <a:xfrm>
            <a:off x="9813289" y="3418339"/>
            <a:ext cx="950830" cy="615735"/>
          </a:xfrm>
          <a:prstGeom prst="rect">
            <a:avLst/>
          </a:prstGeom>
        </p:spPr>
      </p:pic>
      <p:pic>
        <p:nvPicPr>
          <p:cNvPr id="26" name="Picture 25"/>
          <p:cNvPicPr>
            <a:picLocks noChangeAspect="1"/>
          </p:cNvPicPr>
          <p:nvPr/>
        </p:nvPicPr>
        <p:blipFill>
          <a:blip r:embed="rId6"/>
          <a:stretch>
            <a:fillRect/>
          </a:stretch>
        </p:blipFill>
        <p:spPr>
          <a:xfrm>
            <a:off x="5022233" y="3744939"/>
            <a:ext cx="1189316" cy="764616"/>
          </a:xfrm>
          <a:prstGeom prst="rect">
            <a:avLst/>
          </a:prstGeom>
        </p:spPr>
      </p:pic>
      <p:sp>
        <p:nvSpPr>
          <p:cNvPr id="37" name="Title 1"/>
          <p:cNvSpPr txBox="1">
            <a:spLocks/>
          </p:cNvSpPr>
          <p:nvPr/>
        </p:nvSpPr>
        <p:spPr>
          <a:xfrm>
            <a:off x="275482" y="295730"/>
            <a:ext cx="11887878" cy="917444"/>
          </a:xfrm>
          <a:prstGeom prst="rect">
            <a:avLst/>
          </a:prstGeom>
          <a:effectLst>
            <a:outerShdw blurRad="520700" sx="102000" sy="102000" algn="ctr" rotWithShape="0">
              <a:prstClr val="black">
                <a:alpha val="40000"/>
              </a:prstClr>
            </a:outerShdw>
          </a:effectLst>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fontAlgn="auto">
              <a:spcAft>
                <a:spcPts val="0"/>
              </a:spcAft>
            </a:pPr>
            <a:r>
              <a:rPr lang="en-US" sz="4799" spc="-104" dirty="0">
                <a:solidFill>
                  <a:schemeClr val="bg1"/>
                </a:solidFill>
              </a:rPr>
              <a:t>Develop apps with…</a:t>
            </a:r>
          </a:p>
        </p:txBody>
      </p:sp>
      <p:sp>
        <p:nvSpPr>
          <p:cNvPr id="38" name="Title 1"/>
          <p:cNvSpPr txBox="1">
            <a:spLocks/>
          </p:cNvSpPr>
          <p:nvPr/>
        </p:nvSpPr>
        <p:spPr>
          <a:xfrm>
            <a:off x="275482" y="1056035"/>
            <a:ext cx="11887878" cy="917444"/>
          </a:xfrm>
          <a:prstGeom prst="rect">
            <a:avLst/>
          </a:prstGeom>
          <a:effectLst>
            <a:outerShdw blurRad="520700" sx="102000" sy="102000" algn="ctr" rotWithShape="0">
              <a:prstClr val="black">
                <a:alpha val="40000"/>
              </a:prstClr>
            </a:outerShdw>
          </a:effectLst>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fontAlgn="auto">
              <a:spcAft>
                <a:spcPts val="0"/>
              </a:spcAft>
            </a:pPr>
            <a:r>
              <a:rPr lang="en-US" sz="2400" spc="-104" dirty="0">
                <a:solidFill>
                  <a:schemeClr val="bg1"/>
                </a:solidFill>
              </a:rPr>
              <a:t>.NET  |  Node.js  |  PHP  |  Python  |  Java</a:t>
            </a:r>
          </a:p>
        </p:txBody>
      </p:sp>
      <p:pic>
        <p:nvPicPr>
          <p:cNvPr id="14" name="Picture 13"/>
          <p:cNvPicPr>
            <a:picLocks noChangeAspect="1"/>
          </p:cNvPicPr>
          <p:nvPr/>
        </p:nvPicPr>
        <p:blipFill>
          <a:blip r:embed="rId7"/>
          <a:stretch>
            <a:fillRect/>
          </a:stretch>
        </p:blipFill>
        <p:spPr>
          <a:xfrm>
            <a:off x="2813760" y="3472544"/>
            <a:ext cx="508076" cy="362198"/>
          </a:xfrm>
          <a:prstGeom prst="rect">
            <a:avLst/>
          </a:prstGeom>
        </p:spPr>
      </p:pic>
      <p:grpSp>
        <p:nvGrpSpPr>
          <p:cNvPr id="5" name="Group 4"/>
          <p:cNvGrpSpPr/>
          <p:nvPr/>
        </p:nvGrpSpPr>
        <p:grpSpPr>
          <a:xfrm>
            <a:off x="1765926" y="3773159"/>
            <a:ext cx="2359958" cy="2901557"/>
            <a:chOff x="1765295" y="3773198"/>
            <a:chExt cx="2360292" cy="2901969"/>
          </a:xfrm>
        </p:grpSpPr>
        <p:pic>
          <p:nvPicPr>
            <p:cNvPr id="43" name="Picture 42"/>
            <p:cNvPicPr>
              <a:picLocks noChangeAspect="1"/>
            </p:cNvPicPr>
            <p:nvPr/>
          </p:nvPicPr>
          <p:blipFill>
            <a:blip r:embed="rId8"/>
            <a:stretch>
              <a:fillRect/>
            </a:stretch>
          </p:blipFill>
          <p:spPr>
            <a:xfrm>
              <a:off x="1765295" y="3773198"/>
              <a:ext cx="1235610" cy="1795041"/>
            </a:xfrm>
            <a:prstGeom prst="rect">
              <a:avLst/>
            </a:prstGeom>
          </p:spPr>
        </p:pic>
        <p:pic>
          <p:nvPicPr>
            <p:cNvPr id="44" name="Picture 43"/>
            <p:cNvPicPr>
              <a:picLocks noChangeAspect="1"/>
            </p:cNvPicPr>
            <p:nvPr/>
          </p:nvPicPr>
          <p:blipFill>
            <a:blip r:embed="rId9"/>
            <a:stretch>
              <a:fillRect/>
            </a:stretch>
          </p:blipFill>
          <p:spPr>
            <a:xfrm>
              <a:off x="2120371" y="5085435"/>
              <a:ext cx="1323849" cy="1589732"/>
            </a:xfrm>
            <a:prstGeom prst="rect">
              <a:avLst/>
            </a:prstGeom>
          </p:spPr>
        </p:pic>
        <p:pic>
          <p:nvPicPr>
            <p:cNvPr id="45" name="Picture 44"/>
            <p:cNvPicPr>
              <a:picLocks noChangeAspect="1"/>
            </p:cNvPicPr>
            <p:nvPr/>
          </p:nvPicPr>
          <p:blipFill>
            <a:blip r:embed="rId10"/>
            <a:stretch>
              <a:fillRect/>
            </a:stretch>
          </p:blipFill>
          <p:spPr>
            <a:xfrm>
              <a:off x="3695028" y="5134866"/>
              <a:ext cx="430559" cy="1145897"/>
            </a:xfrm>
            <a:prstGeom prst="rect">
              <a:avLst/>
            </a:prstGeom>
          </p:spPr>
        </p:pic>
      </p:grpSp>
      <p:pic>
        <p:nvPicPr>
          <p:cNvPr id="31" name="Picture 30"/>
          <p:cNvPicPr>
            <a:picLocks noChangeAspect="1"/>
          </p:cNvPicPr>
          <p:nvPr/>
        </p:nvPicPr>
        <p:blipFill>
          <a:blip r:embed="rId11"/>
          <a:stretch>
            <a:fillRect/>
          </a:stretch>
        </p:blipFill>
        <p:spPr>
          <a:xfrm>
            <a:off x="7598775" y="1001648"/>
            <a:ext cx="954884" cy="1470139"/>
          </a:xfrm>
          <a:prstGeom prst="rect">
            <a:avLst/>
          </a:prstGeom>
        </p:spPr>
      </p:pic>
    </p:spTree>
    <p:extLst>
      <p:ext uri="{BB962C8B-B14F-4D97-AF65-F5344CB8AC3E}">
        <p14:creationId xmlns:p14="http://schemas.microsoft.com/office/powerpoint/2010/main" val="19635693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250"/>
                                        <p:tgtEl>
                                          <p:spTgt spid="29"/>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400"/>
                                        <p:tgtEl>
                                          <p:spTgt spid="31"/>
                                        </p:tgtEl>
                                      </p:cBhvr>
                                    </p:animEffect>
                                  </p:childTnLst>
                                </p:cTn>
                              </p:par>
                            </p:childTnLst>
                          </p:cTn>
                        </p:par>
                        <p:par>
                          <p:cTn id="12" fill="hold">
                            <p:stCondLst>
                              <p:cond delay="650"/>
                            </p:stCondLst>
                            <p:childTnLst>
                              <p:par>
                                <p:cTn id="13" presetID="22" presetClass="entr" presetSubtype="2" fill="hold"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wipe(right)">
                                      <p:cBhvr>
                                        <p:cTn id="15" dur="250"/>
                                        <p:tgtEl>
                                          <p:spTgt spid="28"/>
                                        </p:tgtEl>
                                      </p:cBhvr>
                                    </p:animEffect>
                                  </p:childTnLst>
                                </p:cTn>
                              </p:par>
                            </p:childTnLst>
                          </p:cTn>
                        </p:par>
                        <p:par>
                          <p:cTn id="16" fill="hold">
                            <p:stCondLst>
                              <p:cond delay="9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par>
                          <p:cTn id="23" fill="hold">
                            <p:stCondLst>
                              <p:cond delay="1400"/>
                            </p:stCondLst>
                            <p:childTnLst>
                              <p:par>
                                <p:cTn id="24" presetID="10" presetClass="entr" presetSubtype="0" fill="hold"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par>
                          <p:cTn id="27" fill="hold">
                            <p:stCondLst>
                              <p:cond delay="1900"/>
                            </p:stCondLst>
                            <p:childTnLst>
                              <p:par>
                                <p:cTn id="28" presetID="10" presetClass="entr" presetSubtype="0" fill="hold"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par>
                          <p:cTn id="34" fill="hold">
                            <p:stCondLst>
                              <p:cond delay="2400"/>
                            </p:stCondLst>
                            <p:childTnLst>
                              <p:par>
                                <p:cTn id="35" presetID="47" presetClass="entr" presetSubtype="0" fill="hold"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childTnLst>
                          </p:cTn>
                        </p:par>
                        <p:par>
                          <p:cTn id="40" fill="hold">
                            <p:stCondLst>
                              <p:cond delay="3400"/>
                            </p:stCondLst>
                            <p:childTnLst>
                              <p:par>
                                <p:cTn id="41" presetID="10" presetClass="entr" presetSubtype="0" fill="hold" nodeType="after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childTnLst>
                          </p:cTn>
                        </p:par>
                        <p:par>
                          <p:cTn id="44" fill="hold">
                            <p:stCondLst>
                              <p:cond delay="3900"/>
                            </p:stCondLst>
                            <p:childTnLst>
                              <p:par>
                                <p:cTn id="45" presetID="10" presetClass="entr" presetSubtype="0" fill="hold" grpId="0" nodeType="after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fade">
                                      <p:cBhvr>
                                        <p:cTn id="47" dur="500"/>
                                        <p:tgtEl>
                                          <p:spTgt spid="37"/>
                                        </p:tgtEl>
                                      </p:cBhvr>
                                    </p:animEffect>
                                  </p:childTnLst>
                                </p:cTn>
                              </p:par>
                              <p:par>
                                <p:cTn id="48" presetID="10" presetClass="entr" presetSubtype="0" fill="hold" grpId="0" nodeType="withEffect" nodePh="1">
                                  <p:stCondLst>
                                    <p:cond delay="0"/>
                                  </p:stCondLst>
                                  <p:endCondLst>
                                    <p:cond evt="begin" delay="0">
                                      <p:tn val="48"/>
                                    </p:cond>
                                  </p:endCondLst>
                                  <p:childTnLst>
                                    <p:set>
                                      <p:cBhvr>
                                        <p:cTn id="49" dur="1" fill="hold">
                                          <p:stCondLst>
                                            <p:cond delay="0"/>
                                          </p:stCondLst>
                                        </p:cTn>
                                        <p:tgtEl>
                                          <p:spTgt spid="6"/>
                                        </p:tgtEl>
                                        <p:attrNameLst>
                                          <p:attrName>style.visibility</p:attrName>
                                        </p:attrNameLst>
                                      </p:cBhvr>
                                      <p:to>
                                        <p:strVal val="visible"/>
                                      </p:to>
                                    </p:set>
                                    <p:animEffect transition="in" filter="fade">
                                      <p:cBhvr>
                                        <p:cTn id="50" dur="200"/>
                                        <p:tgtEl>
                                          <p:spTgt spid="6"/>
                                        </p:tgtEl>
                                      </p:cBhvr>
                                    </p:animEffect>
                                  </p:childTnLst>
                                </p:cTn>
                              </p:par>
                            </p:childTnLst>
                          </p:cTn>
                        </p:par>
                        <p:par>
                          <p:cTn id="51" fill="hold">
                            <p:stCondLst>
                              <p:cond delay="4400"/>
                            </p:stCondLst>
                            <p:childTnLst>
                              <p:par>
                                <p:cTn id="52" presetID="10" presetClass="entr" presetSubtype="0" fill="hold" grpId="0" nodeType="afterEffect">
                                  <p:stCondLst>
                                    <p:cond delay="0"/>
                                  </p:stCondLst>
                                  <p:childTnLst>
                                    <p:set>
                                      <p:cBhvr>
                                        <p:cTn id="53" dur="1" fill="hold">
                                          <p:stCondLst>
                                            <p:cond delay="0"/>
                                          </p:stCondLst>
                                        </p:cTn>
                                        <p:tgtEl>
                                          <p:spTgt spid="38"/>
                                        </p:tgtEl>
                                        <p:attrNameLst>
                                          <p:attrName>style.visibility</p:attrName>
                                        </p:attrNameLst>
                                      </p:cBhvr>
                                      <p:to>
                                        <p:strVal val="visible"/>
                                      </p:to>
                                    </p:set>
                                    <p:animEffect transition="in" filter="fade">
                                      <p:cBhvr>
                                        <p:cTn id="5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7" grpId="0"/>
      <p:bldP spid="3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80" dirty="0"/>
              <a:t>Benefits of App Services</a:t>
            </a:r>
          </a:p>
        </p:txBody>
      </p:sp>
      <p:sp>
        <p:nvSpPr>
          <p:cNvPr id="3" name="Content Placeholder 2"/>
          <p:cNvSpPr>
            <a:spLocks noGrp="1"/>
          </p:cNvSpPr>
          <p:nvPr>
            <p:ph sz="quarter" idx="10"/>
          </p:nvPr>
        </p:nvSpPr>
        <p:spPr/>
        <p:txBody>
          <a:bodyPr/>
          <a:lstStyle/>
          <a:p>
            <a:r>
              <a:rPr lang="en-US" sz="2448" dirty="0"/>
              <a:t>Automatic OS patching</a:t>
            </a:r>
          </a:p>
          <a:p>
            <a:r>
              <a:rPr lang="en-US" sz="2448" dirty="0"/>
              <a:t>Enterprise-grade security</a:t>
            </a:r>
          </a:p>
          <a:p>
            <a:r>
              <a:rPr lang="en-US" sz="2448" dirty="0"/>
              <a:t>High availability</a:t>
            </a:r>
          </a:p>
          <a:p>
            <a:pPr lvl="1"/>
            <a:r>
              <a:rPr lang="en-US" sz="2448" dirty="0"/>
              <a:t>Automated scale out/in</a:t>
            </a:r>
          </a:p>
          <a:p>
            <a:pPr lvl="1"/>
            <a:r>
              <a:rPr lang="en-US" sz="2448" dirty="0"/>
              <a:t>Built-in load balancing</a:t>
            </a:r>
          </a:p>
          <a:p>
            <a:r>
              <a:rPr lang="en-US" sz="2448" dirty="0"/>
              <a:t>Supports many languages and platforms</a:t>
            </a:r>
          </a:p>
          <a:p>
            <a:pPr lvl="1"/>
            <a:r>
              <a:rPr lang="en-US" sz="2448" dirty="0"/>
              <a:t>.NET, PHP, Node.js, Python, Ruby and many more</a:t>
            </a:r>
          </a:p>
          <a:p>
            <a:r>
              <a:rPr lang="en-US" sz="2448" dirty="0"/>
              <a:t>Easy continuous deployment</a:t>
            </a:r>
          </a:p>
          <a:p>
            <a:pPr lvl="1"/>
            <a:r>
              <a:rPr lang="en-US" sz="2448" dirty="0"/>
              <a:t>Continuous delivery from third-party source control providers</a:t>
            </a:r>
          </a:p>
          <a:p>
            <a:pPr lvl="1"/>
            <a:r>
              <a:rPr lang="en-US" sz="2448" dirty="0"/>
              <a:t>Built-in </a:t>
            </a:r>
            <a:r>
              <a:rPr lang="en-US" sz="2448" dirty="0" err="1"/>
              <a:t>Git</a:t>
            </a:r>
            <a:r>
              <a:rPr lang="en-US" sz="2448" dirty="0"/>
              <a:t> repo</a:t>
            </a:r>
          </a:p>
        </p:txBody>
      </p:sp>
    </p:spTree>
    <p:extLst>
      <p:ext uri="{BB962C8B-B14F-4D97-AF65-F5344CB8AC3E}">
        <p14:creationId xmlns:p14="http://schemas.microsoft.com/office/powerpoint/2010/main" val="139392948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bwMode="auto">
          <a:xfrm>
            <a:off x="220294" y="4760802"/>
            <a:ext cx="11998564" cy="1542895"/>
          </a:xfrm>
          <a:prstGeom prst="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2400" u="sng" kern="0" dirty="0">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p:nvSpPr>
        <p:spPr bwMode="auto">
          <a:xfrm>
            <a:off x="220294" y="686486"/>
            <a:ext cx="3937100" cy="3977456"/>
          </a:xfrm>
          <a:prstGeom prst="rect">
            <a:avLst/>
          </a:prstGeom>
          <a:solidFill>
            <a:srgbClr val="515151">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2400" u="sng" kern="0" dirty="0">
              <a:gradFill>
                <a:gsLst>
                  <a:gs pos="0">
                    <a:srgbClr val="FFFFFF"/>
                  </a:gs>
                  <a:gs pos="100000">
                    <a:srgbClr val="FFFFFF"/>
                  </a:gs>
                </a:gsLst>
                <a:lin ang="5400000" scaled="0"/>
              </a:gradFill>
              <a:ea typeface="Segoe UI" pitchFamily="34" charset="0"/>
              <a:cs typeface="Segoe UI" pitchFamily="34" charset="0"/>
            </a:endParaRPr>
          </a:p>
        </p:txBody>
      </p:sp>
      <p:sp>
        <p:nvSpPr>
          <p:cNvPr id="48" name="Rectangle 47"/>
          <p:cNvSpPr/>
          <p:nvPr/>
        </p:nvSpPr>
        <p:spPr bwMode="auto">
          <a:xfrm>
            <a:off x="4251026" y="686486"/>
            <a:ext cx="3937100" cy="3977456"/>
          </a:xfrm>
          <a:prstGeom prst="rect">
            <a:avLst/>
          </a:prstGeom>
          <a:solidFill>
            <a:srgbClr val="515151">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2400" u="sng" kern="0" dirty="0">
              <a:gradFill>
                <a:gsLst>
                  <a:gs pos="0">
                    <a:srgbClr val="FFFFFF"/>
                  </a:gs>
                  <a:gs pos="100000">
                    <a:srgbClr val="FFFFFF"/>
                  </a:gs>
                </a:gsLst>
                <a:lin ang="5400000" scaled="0"/>
              </a:gradFill>
              <a:ea typeface="Segoe UI" pitchFamily="34" charset="0"/>
              <a:cs typeface="Segoe UI" pitchFamily="34" charset="0"/>
            </a:endParaRPr>
          </a:p>
        </p:txBody>
      </p:sp>
      <p:sp>
        <p:nvSpPr>
          <p:cNvPr id="49" name="Rectangle 48"/>
          <p:cNvSpPr/>
          <p:nvPr/>
        </p:nvSpPr>
        <p:spPr bwMode="auto">
          <a:xfrm>
            <a:off x="8281758" y="686486"/>
            <a:ext cx="3937100" cy="3977456"/>
          </a:xfrm>
          <a:prstGeom prst="rect">
            <a:avLst/>
          </a:prstGeom>
          <a:solidFill>
            <a:srgbClr val="515151">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2400" u="sng" kern="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1" name="Group 100"/>
          <p:cNvGrpSpPr/>
          <p:nvPr/>
        </p:nvGrpSpPr>
        <p:grpSpPr>
          <a:xfrm>
            <a:off x="427545" y="828003"/>
            <a:ext cx="3217504" cy="757757"/>
            <a:chOff x="426724" y="414669"/>
            <a:chExt cx="3217960" cy="757864"/>
          </a:xfrm>
        </p:grpSpPr>
        <p:sp>
          <p:nvSpPr>
            <p:cNvPr id="23" name="TextBox 22"/>
            <p:cNvSpPr txBox="1"/>
            <p:nvPr/>
          </p:nvSpPr>
          <p:spPr>
            <a:xfrm>
              <a:off x="1060347" y="414669"/>
              <a:ext cx="2584337" cy="757864"/>
            </a:xfrm>
            <a:prstGeom prst="hexagon">
              <a:avLst/>
            </a:prstGeom>
            <a:noFill/>
          </p:spPr>
          <p:txBody>
            <a:bodyPr wrap="square" rtlCol="0">
              <a:spAutoFit/>
            </a:bodyPr>
            <a:lstStyle/>
            <a:p>
              <a:pPr defTabSz="914224" eaLnBrk="1" fontAlgn="auto" hangingPunct="1">
                <a:spcBef>
                  <a:spcPts val="0"/>
                </a:spcBef>
                <a:spcAft>
                  <a:spcPts val="0"/>
                </a:spcAft>
                <a:defRPr/>
              </a:pPr>
              <a:r>
                <a:rPr lang="en-US" sz="3199" kern="0" dirty="0">
                  <a:solidFill>
                    <a:srgbClr val="FFFFFF"/>
                  </a:solidFill>
                  <a:latin typeface="+mj-lt"/>
                  <a:cs typeface="Segoe UI Semilight" panose="020B0402040204020203" pitchFamily="34" charset="0"/>
                </a:rPr>
                <a:t>Web Apps</a:t>
              </a:r>
            </a:p>
          </p:txBody>
        </p:sp>
        <p:pic>
          <p:nvPicPr>
            <p:cNvPr id="32" name="Picture 31"/>
            <p:cNvPicPr>
              <a:picLocks noChangeAspect="1"/>
            </p:cNvPicPr>
            <p:nvPr/>
          </p:nvPicPr>
          <p:blipFill>
            <a:blip r:embed="rId3"/>
            <a:stretch>
              <a:fillRect/>
            </a:stretch>
          </p:blipFill>
          <p:spPr>
            <a:xfrm>
              <a:off x="426724" y="438523"/>
              <a:ext cx="724385" cy="707495"/>
            </a:xfrm>
            <a:prstGeom prst="rect">
              <a:avLst/>
            </a:prstGeom>
          </p:spPr>
        </p:pic>
      </p:grpSp>
      <p:grpSp>
        <p:nvGrpSpPr>
          <p:cNvPr id="102" name="Group 101"/>
          <p:cNvGrpSpPr/>
          <p:nvPr/>
        </p:nvGrpSpPr>
        <p:grpSpPr>
          <a:xfrm>
            <a:off x="4454287" y="842071"/>
            <a:ext cx="3011081" cy="726961"/>
            <a:chOff x="4522860" y="428738"/>
            <a:chExt cx="3011508" cy="727065"/>
          </a:xfrm>
        </p:grpSpPr>
        <p:sp>
          <p:nvSpPr>
            <p:cNvPr id="27" name="TextBox 26"/>
            <p:cNvSpPr txBox="1"/>
            <p:nvPr/>
          </p:nvSpPr>
          <p:spPr>
            <a:xfrm>
              <a:off x="5301290" y="492613"/>
              <a:ext cx="2233078" cy="596371"/>
            </a:xfrm>
            <a:prstGeom prst="rect">
              <a:avLst/>
            </a:prstGeom>
            <a:noFill/>
          </p:spPr>
          <p:txBody>
            <a:bodyPr wrap="square" rtlCol="0">
              <a:spAutoFit/>
            </a:bodyPr>
            <a:lstStyle/>
            <a:p>
              <a:pPr defTabSz="914224" eaLnBrk="1" fontAlgn="auto" hangingPunct="1">
                <a:spcBef>
                  <a:spcPts val="0"/>
                </a:spcBef>
                <a:spcAft>
                  <a:spcPts val="0"/>
                </a:spcAft>
                <a:defRPr/>
              </a:pPr>
              <a:r>
                <a:rPr lang="en-US" sz="3199" kern="0" dirty="0">
                  <a:solidFill>
                    <a:srgbClr val="FFFFFF"/>
                  </a:solidFill>
                  <a:latin typeface="+mj-lt"/>
                  <a:cs typeface="Segoe UI Semilight" panose="020B0402040204020203" pitchFamily="34" charset="0"/>
                </a:rPr>
                <a:t>Logic Apps</a:t>
              </a:r>
            </a:p>
          </p:txBody>
        </p:sp>
        <p:pic>
          <p:nvPicPr>
            <p:cNvPr id="34" name="Picture 33"/>
            <p:cNvPicPr>
              <a:picLocks noChangeAspect="1"/>
            </p:cNvPicPr>
            <p:nvPr/>
          </p:nvPicPr>
          <p:blipFill>
            <a:blip r:embed="rId4"/>
            <a:stretch>
              <a:fillRect/>
            </a:stretch>
          </p:blipFill>
          <p:spPr>
            <a:xfrm>
              <a:off x="4522860" y="428738"/>
              <a:ext cx="727877" cy="727065"/>
            </a:xfrm>
            <a:prstGeom prst="rect">
              <a:avLst/>
            </a:prstGeom>
          </p:spPr>
        </p:pic>
      </p:grpSp>
      <p:grpSp>
        <p:nvGrpSpPr>
          <p:cNvPr id="103" name="Group 102"/>
          <p:cNvGrpSpPr/>
          <p:nvPr/>
        </p:nvGrpSpPr>
        <p:grpSpPr>
          <a:xfrm>
            <a:off x="8498336" y="842325"/>
            <a:ext cx="3461179" cy="815360"/>
            <a:chOff x="8498659" y="428993"/>
            <a:chExt cx="3461670" cy="815475"/>
          </a:xfrm>
        </p:grpSpPr>
        <p:sp>
          <p:nvSpPr>
            <p:cNvPr id="19" name="TextBox 18"/>
            <p:cNvSpPr txBox="1"/>
            <p:nvPr/>
          </p:nvSpPr>
          <p:spPr>
            <a:xfrm>
              <a:off x="9167121" y="503908"/>
              <a:ext cx="2793208" cy="740560"/>
            </a:xfrm>
            <a:prstGeom prst="flowChartOffpageConnector">
              <a:avLst/>
            </a:prstGeom>
            <a:noFill/>
          </p:spPr>
          <p:txBody>
            <a:bodyPr wrap="square" rtlCol="0">
              <a:spAutoFit/>
            </a:bodyPr>
            <a:lstStyle/>
            <a:p>
              <a:pPr defTabSz="914224" eaLnBrk="1" fontAlgn="auto" hangingPunct="1">
                <a:spcBef>
                  <a:spcPts val="0"/>
                </a:spcBef>
                <a:spcAft>
                  <a:spcPts val="0"/>
                </a:spcAft>
                <a:defRPr/>
              </a:pPr>
              <a:r>
                <a:rPr lang="en-US" sz="3199" kern="0" dirty="0">
                  <a:solidFill>
                    <a:srgbClr val="FFFFFF"/>
                  </a:solidFill>
                  <a:latin typeface="+mj-lt"/>
                  <a:cs typeface="Segoe UI Semilight" panose="020B0402040204020203" pitchFamily="34" charset="0"/>
                </a:rPr>
                <a:t>Mobile Apps</a:t>
              </a:r>
            </a:p>
          </p:txBody>
        </p:sp>
        <p:pic>
          <p:nvPicPr>
            <p:cNvPr id="36" name="Picture 35"/>
            <p:cNvPicPr>
              <a:picLocks noChangeAspect="1"/>
            </p:cNvPicPr>
            <p:nvPr/>
          </p:nvPicPr>
          <p:blipFill>
            <a:blip r:embed="rId5"/>
            <a:stretch>
              <a:fillRect/>
            </a:stretch>
          </p:blipFill>
          <p:spPr>
            <a:xfrm>
              <a:off x="8498659" y="428993"/>
              <a:ext cx="505992" cy="726554"/>
            </a:xfrm>
            <a:prstGeom prst="rect">
              <a:avLst/>
            </a:prstGeom>
          </p:spPr>
        </p:pic>
      </p:grpSp>
      <p:grpSp>
        <p:nvGrpSpPr>
          <p:cNvPr id="104" name="Group 103"/>
          <p:cNvGrpSpPr/>
          <p:nvPr/>
        </p:nvGrpSpPr>
        <p:grpSpPr>
          <a:xfrm>
            <a:off x="496467" y="5084074"/>
            <a:ext cx="2640517" cy="832003"/>
            <a:chOff x="495655" y="4578565"/>
            <a:chExt cx="2640891" cy="832121"/>
          </a:xfrm>
        </p:grpSpPr>
        <p:pic>
          <p:nvPicPr>
            <p:cNvPr id="37" name="Picture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95655" y="4578565"/>
              <a:ext cx="832121" cy="832121"/>
            </a:xfrm>
            <a:prstGeom prst="rect">
              <a:avLst/>
            </a:prstGeom>
            <a:noFill/>
          </p:spPr>
        </p:pic>
        <p:sp>
          <p:nvSpPr>
            <p:cNvPr id="38" name="TextBox 37"/>
            <p:cNvSpPr txBox="1"/>
            <p:nvPr/>
          </p:nvSpPr>
          <p:spPr>
            <a:xfrm>
              <a:off x="1347440" y="4622500"/>
              <a:ext cx="1789106" cy="740561"/>
            </a:xfrm>
            <a:prstGeom prst="flowChartOffpageConnector">
              <a:avLst/>
            </a:prstGeom>
            <a:noFill/>
          </p:spPr>
          <p:txBody>
            <a:bodyPr wrap="square" rtlCol="0">
              <a:spAutoFit/>
            </a:bodyPr>
            <a:lstStyle/>
            <a:p>
              <a:pPr defTabSz="914224" eaLnBrk="1" fontAlgn="auto" hangingPunct="1">
                <a:spcBef>
                  <a:spcPts val="0"/>
                </a:spcBef>
                <a:spcAft>
                  <a:spcPts val="0"/>
                </a:spcAft>
                <a:defRPr/>
              </a:pPr>
              <a:r>
                <a:rPr lang="en-US" sz="3199" kern="0" dirty="0">
                  <a:solidFill>
                    <a:srgbClr val="FFFFFF"/>
                  </a:solidFill>
                  <a:latin typeface="+mj-lt"/>
                  <a:cs typeface="Segoe UI Semilight" panose="020B0402040204020203" pitchFamily="34" charset="0"/>
                </a:rPr>
                <a:t>API Apps</a:t>
              </a:r>
            </a:p>
          </p:txBody>
        </p:sp>
      </p:grpSp>
      <p:grpSp>
        <p:nvGrpSpPr>
          <p:cNvPr id="5" name="Group 4"/>
          <p:cNvGrpSpPr/>
          <p:nvPr/>
        </p:nvGrpSpPr>
        <p:grpSpPr>
          <a:xfrm>
            <a:off x="5690355" y="4975514"/>
            <a:ext cx="1130678" cy="1130678"/>
            <a:chOff x="2336344" y="2754223"/>
            <a:chExt cx="739365" cy="739365"/>
          </a:xfrm>
        </p:grpSpPr>
        <p:sp>
          <p:nvSpPr>
            <p:cNvPr id="4" name="Rectangle 3"/>
            <p:cNvSpPr/>
            <p:nvPr/>
          </p:nvSpPr>
          <p:spPr bwMode="auto">
            <a:xfrm>
              <a:off x="2336344" y="2754223"/>
              <a:ext cx="739365" cy="739365"/>
            </a:xfrm>
            <a:prstGeom prst="rect">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3599" kern="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8" name="Picture 2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485332" y="2908781"/>
              <a:ext cx="433482" cy="433482"/>
            </a:xfrm>
            <a:prstGeom prst="rect">
              <a:avLst/>
            </a:prstGeom>
          </p:spPr>
        </p:pic>
      </p:grpSp>
      <p:grpSp>
        <p:nvGrpSpPr>
          <p:cNvPr id="7" name="Group 6"/>
          <p:cNvGrpSpPr/>
          <p:nvPr/>
        </p:nvGrpSpPr>
        <p:grpSpPr>
          <a:xfrm>
            <a:off x="6978748" y="4975514"/>
            <a:ext cx="1130678" cy="1130678"/>
            <a:chOff x="2579844" y="2146998"/>
            <a:chExt cx="739365" cy="739365"/>
          </a:xfrm>
        </p:grpSpPr>
        <p:sp>
          <p:nvSpPr>
            <p:cNvPr id="39" name="Rectangle 38"/>
            <p:cNvSpPr/>
            <p:nvPr/>
          </p:nvSpPr>
          <p:spPr bwMode="auto">
            <a:xfrm>
              <a:off x="2579844" y="2146998"/>
              <a:ext cx="739365" cy="739365"/>
            </a:xfrm>
            <a:prstGeom prst="rect">
              <a:avLst/>
            </a:prstGeom>
            <a:solidFill>
              <a:srgbClr val="FF66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3599" kern="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1" name="Picture 4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643725" y="2230481"/>
              <a:ext cx="554882" cy="554882"/>
            </a:xfrm>
            <a:prstGeom prst="rect">
              <a:avLst/>
            </a:prstGeom>
          </p:spPr>
        </p:pic>
      </p:grpSp>
      <p:sp>
        <p:nvSpPr>
          <p:cNvPr id="45" name="Rectangle 44"/>
          <p:cNvSpPr/>
          <p:nvPr/>
        </p:nvSpPr>
        <p:spPr bwMode="auto">
          <a:xfrm>
            <a:off x="9503042" y="4975514"/>
            <a:ext cx="1130678" cy="1130678"/>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eaLnBrk="1" hangingPunct="1">
              <a:lnSpc>
                <a:spcPct val="90000"/>
              </a:lnSpc>
            </a:pPr>
            <a:r>
              <a:rPr lang="en-US" sz="2000" b="1" kern="0" dirty="0">
                <a:gradFill>
                  <a:gsLst>
                    <a:gs pos="0">
                      <a:srgbClr val="FFFFFF"/>
                    </a:gs>
                    <a:gs pos="100000">
                      <a:srgbClr val="FFFFFF"/>
                    </a:gs>
                  </a:gsLst>
                  <a:lin ang="5400000" scaled="0"/>
                </a:gradFill>
                <a:ea typeface="Segoe UI" pitchFamily="34" charset="0"/>
                <a:cs typeface="Segoe UI" pitchFamily="34" charset="0"/>
              </a:rPr>
              <a:t>http</a:t>
            </a:r>
          </a:p>
        </p:txBody>
      </p:sp>
      <p:sp>
        <p:nvSpPr>
          <p:cNvPr id="47" name="Rectangle 46"/>
          <p:cNvSpPr/>
          <p:nvPr/>
        </p:nvSpPr>
        <p:spPr bwMode="auto">
          <a:xfrm>
            <a:off x="10774271" y="4975514"/>
            <a:ext cx="1130678" cy="1130678"/>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eaLnBrk="1" hangingPunct="1">
              <a:lnSpc>
                <a:spcPct val="90000"/>
              </a:lnSpc>
            </a:pPr>
            <a:r>
              <a:rPr lang="en-US" sz="2000" b="1" kern="0" dirty="0">
                <a:gradFill>
                  <a:gsLst>
                    <a:gs pos="0">
                      <a:srgbClr val="FFFFFF"/>
                    </a:gs>
                    <a:gs pos="100000">
                      <a:srgbClr val="FFFFFF"/>
                    </a:gs>
                  </a:gsLst>
                  <a:lin ang="5400000" scaled="0"/>
                </a:gradFill>
                <a:ea typeface="Segoe UI" pitchFamily="34" charset="0"/>
                <a:cs typeface="Segoe UI" pitchFamily="34" charset="0"/>
              </a:rPr>
              <a:t>SQL</a:t>
            </a:r>
          </a:p>
        </p:txBody>
      </p:sp>
      <p:grpSp>
        <p:nvGrpSpPr>
          <p:cNvPr id="50" name="Group 49"/>
          <p:cNvGrpSpPr/>
          <p:nvPr/>
        </p:nvGrpSpPr>
        <p:grpSpPr>
          <a:xfrm>
            <a:off x="1545171" y="2103118"/>
            <a:ext cx="1265751" cy="1284501"/>
            <a:chOff x="475196" y="1073442"/>
            <a:chExt cx="1265930" cy="1284683"/>
          </a:xfrm>
        </p:grpSpPr>
        <p:pic>
          <p:nvPicPr>
            <p:cNvPr id="51" name="Picture 50"/>
            <p:cNvPicPr>
              <a:picLocks noChangeAspect="1"/>
            </p:cNvPicPr>
            <p:nvPr/>
          </p:nvPicPr>
          <p:blipFill>
            <a:blip r:embed="rId9"/>
            <a:stretch>
              <a:fillRect/>
            </a:stretch>
          </p:blipFill>
          <p:spPr>
            <a:xfrm>
              <a:off x="477568" y="1073442"/>
              <a:ext cx="1247342" cy="910893"/>
            </a:xfrm>
            <a:prstGeom prst="rect">
              <a:avLst/>
            </a:prstGeom>
          </p:spPr>
        </p:pic>
        <p:sp>
          <p:nvSpPr>
            <p:cNvPr id="52" name="TextBox 51"/>
            <p:cNvSpPr txBox="1"/>
            <p:nvPr/>
          </p:nvSpPr>
          <p:spPr>
            <a:xfrm>
              <a:off x="475196" y="2044308"/>
              <a:ext cx="1265930" cy="313817"/>
            </a:xfrm>
            <a:prstGeom prst="rect">
              <a:avLst/>
            </a:prstGeom>
            <a:noFill/>
          </p:spPr>
          <p:txBody>
            <a:bodyPr wrap="none" rtlCol="0">
              <a:spAutoFit/>
            </a:bodyPr>
            <a:lstStyle/>
            <a:p>
              <a:pPr algn="ctr" defTabSz="932597" eaLnBrk="1" fontAlgn="auto" hangingPunct="1">
                <a:spcBef>
                  <a:spcPts val="0"/>
                </a:spcBef>
                <a:spcAft>
                  <a:spcPts val="0"/>
                </a:spcAft>
              </a:pPr>
              <a:r>
                <a:rPr lang="en-US" sz="1399" kern="0" dirty="0">
                  <a:solidFill>
                    <a:sysClr val="windowText" lastClr="000000"/>
                  </a:solidFill>
                  <a:latin typeface="Segoe UI Semilight" panose="020B0402040204020203" pitchFamily="34" charset="0"/>
                  <a:cs typeface="Segoe UI Semilight" panose="020B0402040204020203" pitchFamily="34" charset="0"/>
                </a:rPr>
                <a:t>Customer site</a:t>
              </a:r>
            </a:p>
          </p:txBody>
        </p:sp>
      </p:grpSp>
      <p:grpSp>
        <p:nvGrpSpPr>
          <p:cNvPr id="105" name="Group 104"/>
          <p:cNvGrpSpPr/>
          <p:nvPr/>
        </p:nvGrpSpPr>
        <p:grpSpPr>
          <a:xfrm>
            <a:off x="10261840" y="1670800"/>
            <a:ext cx="1713718" cy="1320106"/>
            <a:chOff x="8525494" y="1655866"/>
            <a:chExt cx="1713961" cy="1320293"/>
          </a:xfrm>
        </p:grpSpPr>
        <p:sp>
          <p:nvSpPr>
            <p:cNvPr id="58" name="TextBox 57"/>
            <p:cNvSpPr txBox="1"/>
            <p:nvPr/>
          </p:nvSpPr>
          <p:spPr>
            <a:xfrm>
              <a:off x="8525494" y="2662342"/>
              <a:ext cx="1713961" cy="313817"/>
            </a:xfrm>
            <a:prstGeom prst="rect">
              <a:avLst/>
            </a:prstGeom>
            <a:noFill/>
          </p:spPr>
          <p:txBody>
            <a:bodyPr wrap="none" rtlCol="0">
              <a:spAutoFit/>
            </a:bodyPr>
            <a:lstStyle/>
            <a:p>
              <a:pPr algn="ctr" defTabSz="932597" eaLnBrk="1" fontAlgn="auto" hangingPunct="1">
                <a:spcBef>
                  <a:spcPts val="0"/>
                </a:spcBef>
                <a:spcAft>
                  <a:spcPts val="0"/>
                </a:spcAft>
              </a:pPr>
              <a:r>
                <a:rPr lang="en-US" sz="1399" kern="0" dirty="0">
                  <a:solidFill>
                    <a:sysClr val="windowText" lastClr="000000"/>
                  </a:solidFill>
                  <a:latin typeface="Segoe UI Semilight" panose="020B0402040204020203" pitchFamily="34" charset="0"/>
                  <a:cs typeface="Segoe UI Semilight" panose="020B0402040204020203" pitchFamily="34" charset="0"/>
                </a:rPr>
                <a:t>Administration App</a:t>
              </a:r>
            </a:p>
          </p:txBody>
        </p:sp>
        <p:pic>
          <p:nvPicPr>
            <p:cNvPr id="60" name="Picture 59"/>
            <p:cNvPicPr>
              <a:picLocks noChangeAspect="1"/>
            </p:cNvPicPr>
            <p:nvPr/>
          </p:nvPicPr>
          <p:blipFill>
            <a:blip r:embed="rId10"/>
            <a:stretch>
              <a:fillRect/>
            </a:stretch>
          </p:blipFill>
          <p:spPr>
            <a:xfrm>
              <a:off x="8704373" y="1655866"/>
              <a:ext cx="1341232" cy="904858"/>
            </a:xfrm>
            <a:prstGeom prst="rect">
              <a:avLst/>
            </a:prstGeom>
          </p:spPr>
        </p:pic>
      </p:grpSp>
      <p:grpSp>
        <p:nvGrpSpPr>
          <p:cNvPr id="120" name="Group 119"/>
          <p:cNvGrpSpPr/>
          <p:nvPr/>
        </p:nvGrpSpPr>
        <p:grpSpPr>
          <a:xfrm>
            <a:off x="5430324" y="2105378"/>
            <a:ext cx="1566576" cy="1284501"/>
            <a:chOff x="5430213" y="1692224"/>
            <a:chExt cx="1566798" cy="1284683"/>
          </a:xfrm>
        </p:grpSpPr>
        <p:sp>
          <p:nvSpPr>
            <p:cNvPr id="63" name="TextBox 62"/>
            <p:cNvSpPr txBox="1"/>
            <p:nvPr/>
          </p:nvSpPr>
          <p:spPr>
            <a:xfrm>
              <a:off x="5430213" y="2663090"/>
              <a:ext cx="1566798" cy="313817"/>
            </a:xfrm>
            <a:prstGeom prst="rect">
              <a:avLst/>
            </a:prstGeom>
            <a:noFill/>
          </p:spPr>
          <p:txBody>
            <a:bodyPr wrap="none" rtlCol="0">
              <a:spAutoFit/>
            </a:bodyPr>
            <a:lstStyle/>
            <a:p>
              <a:pPr algn="ctr" defTabSz="932597" eaLnBrk="1" fontAlgn="auto" hangingPunct="1">
                <a:spcBef>
                  <a:spcPts val="0"/>
                </a:spcBef>
                <a:spcAft>
                  <a:spcPts val="0"/>
                </a:spcAft>
              </a:pPr>
              <a:r>
                <a:rPr lang="en-US" sz="1399" kern="0" dirty="0">
                  <a:solidFill>
                    <a:sysClr val="windowText" lastClr="000000"/>
                  </a:solidFill>
                  <a:latin typeface="Segoe UI Semilight" panose="020B0402040204020203" pitchFamily="34" charset="0"/>
                  <a:cs typeface="Segoe UI Semilight" panose="020B0402040204020203" pitchFamily="34" charset="0"/>
                </a:rPr>
                <a:t>Order Completed</a:t>
              </a:r>
            </a:p>
          </p:txBody>
        </p:sp>
        <p:grpSp>
          <p:nvGrpSpPr>
            <p:cNvPr id="12" name="Group 11"/>
            <p:cNvGrpSpPr/>
            <p:nvPr/>
          </p:nvGrpSpPr>
          <p:grpSpPr>
            <a:xfrm>
              <a:off x="5589940" y="1692224"/>
              <a:ext cx="1247342" cy="910893"/>
              <a:chOff x="4717731" y="1692224"/>
              <a:chExt cx="1247342" cy="910893"/>
            </a:xfrm>
          </p:grpSpPr>
          <p:pic>
            <p:nvPicPr>
              <p:cNvPr id="62" name="Picture 61"/>
              <p:cNvPicPr>
                <a:picLocks noChangeAspect="1"/>
              </p:cNvPicPr>
              <p:nvPr/>
            </p:nvPicPr>
            <p:blipFill>
              <a:blip r:embed="rId9"/>
              <a:stretch>
                <a:fillRect/>
              </a:stretch>
            </p:blipFill>
            <p:spPr>
              <a:xfrm>
                <a:off x="4717731" y="1692224"/>
                <a:ext cx="1247342" cy="910893"/>
              </a:xfrm>
              <a:prstGeom prst="rect">
                <a:avLst/>
              </a:prstGeom>
            </p:spPr>
          </p:pic>
          <p:sp>
            <p:nvSpPr>
              <p:cNvPr id="11" name="Rectangle 10"/>
              <p:cNvSpPr/>
              <p:nvPr/>
            </p:nvSpPr>
            <p:spPr bwMode="auto">
              <a:xfrm>
                <a:off x="4747968" y="1863365"/>
                <a:ext cx="1181492" cy="69758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2400" kern="0" dirty="0"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grpSp>
        <p:grpSp>
          <p:nvGrpSpPr>
            <p:cNvPr id="116" name="Group 115"/>
            <p:cNvGrpSpPr/>
            <p:nvPr/>
          </p:nvGrpSpPr>
          <p:grpSpPr>
            <a:xfrm>
              <a:off x="5691444" y="2004349"/>
              <a:ext cx="138794" cy="303798"/>
              <a:chOff x="5691444" y="2004349"/>
              <a:chExt cx="138794" cy="303798"/>
            </a:xfrm>
          </p:grpSpPr>
          <p:sp>
            <p:nvSpPr>
              <p:cNvPr id="77" name="Rectangle 76"/>
              <p:cNvSpPr/>
              <p:nvPr/>
            </p:nvSpPr>
            <p:spPr bwMode="auto">
              <a:xfrm>
                <a:off x="5691444" y="2006138"/>
                <a:ext cx="138794"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3599" kern="0" dirty="0"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
            <p:nvSpPr>
              <p:cNvPr id="106" name="Rectangle 105"/>
              <p:cNvSpPr/>
              <p:nvPr/>
            </p:nvSpPr>
            <p:spPr bwMode="auto">
              <a:xfrm>
                <a:off x="5691444" y="2004349"/>
                <a:ext cx="138794" cy="45719"/>
              </a:xfrm>
              <a:prstGeom prst="rect">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3599" kern="0" dirty="0"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grpSp>
        <p:grpSp>
          <p:nvGrpSpPr>
            <p:cNvPr id="115" name="Group 114"/>
            <p:cNvGrpSpPr/>
            <p:nvPr/>
          </p:nvGrpSpPr>
          <p:grpSpPr>
            <a:xfrm>
              <a:off x="5913082" y="2004349"/>
              <a:ext cx="138794" cy="303798"/>
              <a:chOff x="5891187" y="2004349"/>
              <a:chExt cx="138794" cy="303798"/>
            </a:xfrm>
          </p:grpSpPr>
          <p:sp>
            <p:nvSpPr>
              <p:cNvPr id="78" name="Rectangle 77"/>
              <p:cNvSpPr/>
              <p:nvPr/>
            </p:nvSpPr>
            <p:spPr bwMode="auto">
              <a:xfrm>
                <a:off x="5891187" y="2006138"/>
                <a:ext cx="138794"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3599" kern="0" dirty="0"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
            <p:nvSpPr>
              <p:cNvPr id="107" name="Rectangle 106"/>
              <p:cNvSpPr/>
              <p:nvPr/>
            </p:nvSpPr>
            <p:spPr bwMode="auto">
              <a:xfrm>
                <a:off x="5891187" y="2004349"/>
                <a:ext cx="138794" cy="45719"/>
              </a:xfrm>
              <a:prstGeom prst="rect">
                <a:avLst/>
              </a:prstGeom>
              <a:solidFill>
                <a:srgbClr val="FF66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3599" kern="0" dirty="0"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grpSp>
        <p:grpSp>
          <p:nvGrpSpPr>
            <p:cNvPr id="114" name="Group 113"/>
            <p:cNvGrpSpPr/>
            <p:nvPr/>
          </p:nvGrpSpPr>
          <p:grpSpPr>
            <a:xfrm>
              <a:off x="6134720" y="2004349"/>
              <a:ext cx="138794" cy="303798"/>
              <a:chOff x="6090930" y="2004349"/>
              <a:chExt cx="138794" cy="303798"/>
            </a:xfrm>
          </p:grpSpPr>
          <p:sp>
            <p:nvSpPr>
              <p:cNvPr id="79" name="Rectangle 78"/>
              <p:cNvSpPr/>
              <p:nvPr/>
            </p:nvSpPr>
            <p:spPr bwMode="auto">
              <a:xfrm>
                <a:off x="6090930" y="2006138"/>
                <a:ext cx="138794"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3599" kern="0" dirty="0"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
            <p:nvSpPr>
              <p:cNvPr id="108" name="Rectangle 107"/>
              <p:cNvSpPr/>
              <p:nvPr/>
            </p:nvSpPr>
            <p:spPr bwMode="auto">
              <a:xfrm>
                <a:off x="6090930" y="2004349"/>
                <a:ext cx="138794" cy="45719"/>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3599" kern="0" dirty="0"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grpSp>
        <p:grpSp>
          <p:nvGrpSpPr>
            <p:cNvPr id="113" name="Group 112"/>
            <p:cNvGrpSpPr/>
            <p:nvPr/>
          </p:nvGrpSpPr>
          <p:grpSpPr>
            <a:xfrm>
              <a:off x="6356358" y="2004349"/>
              <a:ext cx="138793" cy="303798"/>
              <a:chOff x="6290673" y="2004349"/>
              <a:chExt cx="138793" cy="303798"/>
            </a:xfrm>
          </p:grpSpPr>
          <p:sp>
            <p:nvSpPr>
              <p:cNvPr id="80" name="Rectangle 79"/>
              <p:cNvSpPr/>
              <p:nvPr/>
            </p:nvSpPr>
            <p:spPr bwMode="auto">
              <a:xfrm>
                <a:off x="6290673" y="2006138"/>
                <a:ext cx="138793"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eaLnBrk="1" hangingPunct="1">
                  <a:lnSpc>
                    <a:spcPct val="90000"/>
                  </a:lnSpc>
                </a:pPr>
                <a:endParaRPr lang="en-US" sz="2000" kern="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
            <p:nvSpPr>
              <p:cNvPr id="109" name="Rectangle 108"/>
              <p:cNvSpPr/>
              <p:nvPr/>
            </p:nvSpPr>
            <p:spPr bwMode="auto">
              <a:xfrm>
                <a:off x="6290673" y="2004349"/>
                <a:ext cx="138793" cy="45719"/>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eaLnBrk="1" hangingPunct="1">
                  <a:lnSpc>
                    <a:spcPct val="90000"/>
                  </a:lnSpc>
                </a:pPr>
                <a:endParaRPr lang="en-US" sz="2000" kern="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grpSp>
        <p:grpSp>
          <p:nvGrpSpPr>
            <p:cNvPr id="112" name="Group 111"/>
            <p:cNvGrpSpPr/>
            <p:nvPr/>
          </p:nvGrpSpPr>
          <p:grpSpPr>
            <a:xfrm>
              <a:off x="6577994" y="2004349"/>
              <a:ext cx="138793" cy="303798"/>
              <a:chOff x="6490416" y="2004349"/>
              <a:chExt cx="138793" cy="303798"/>
            </a:xfrm>
          </p:grpSpPr>
          <p:sp>
            <p:nvSpPr>
              <p:cNvPr id="81" name="Rectangle 80"/>
              <p:cNvSpPr/>
              <p:nvPr/>
            </p:nvSpPr>
            <p:spPr bwMode="auto">
              <a:xfrm>
                <a:off x="6490416" y="2006138"/>
                <a:ext cx="138793"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eaLnBrk="1" hangingPunct="1">
                  <a:lnSpc>
                    <a:spcPct val="90000"/>
                  </a:lnSpc>
                </a:pPr>
                <a:endParaRPr lang="en-US" sz="2000" kern="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
            <p:nvSpPr>
              <p:cNvPr id="110" name="Rectangle 109"/>
              <p:cNvSpPr/>
              <p:nvPr/>
            </p:nvSpPr>
            <p:spPr bwMode="auto">
              <a:xfrm>
                <a:off x="6490416" y="2004349"/>
                <a:ext cx="138793" cy="45719"/>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eaLnBrk="1" hangingPunct="1">
                  <a:lnSpc>
                    <a:spcPct val="90000"/>
                  </a:lnSpc>
                </a:pPr>
                <a:endParaRPr lang="en-US" sz="2000" kern="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grpSp>
        <p:sp>
          <p:nvSpPr>
            <p:cNvPr id="111" name="Chevron 110"/>
            <p:cNvSpPr/>
            <p:nvPr/>
          </p:nvSpPr>
          <p:spPr bwMode="auto">
            <a:xfrm>
              <a:off x="5846949"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2400" kern="0" dirty="0"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
          <p:nvSpPr>
            <p:cNvPr id="117" name="Chevron 116"/>
            <p:cNvSpPr/>
            <p:nvPr/>
          </p:nvSpPr>
          <p:spPr bwMode="auto">
            <a:xfrm>
              <a:off x="6067607"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2400" kern="0" dirty="0"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
          <p:nvSpPr>
            <p:cNvPr id="118" name="Chevron 117"/>
            <p:cNvSpPr/>
            <p:nvPr/>
          </p:nvSpPr>
          <p:spPr bwMode="auto">
            <a:xfrm>
              <a:off x="6288265"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2400" kern="0" dirty="0"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
          <p:nvSpPr>
            <p:cNvPr id="119" name="Chevron 118"/>
            <p:cNvSpPr/>
            <p:nvPr/>
          </p:nvSpPr>
          <p:spPr bwMode="auto">
            <a:xfrm>
              <a:off x="6508924"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2400" kern="0" dirty="0" err="1">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grpSp>
      <p:pic>
        <p:nvPicPr>
          <p:cNvPr id="66" name="Picture 65"/>
          <p:cNvPicPr>
            <a:picLocks noChangeAspect="1"/>
          </p:cNvPicPr>
          <p:nvPr/>
        </p:nvPicPr>
        <p:blipFill>
          <a:blip r:embed="rId10"/>
          <a:stretch>
            <a:fillRect/>
          </a:stretch>
        </p:blipFill>
        <p:spPr>
          <a:xfrm>
            <a:off x="8498336" y="2700457"/>
            <a:ext cx="1341042" cy="904729"/>
          </a:xfrm>
          <a:prstGeom prst="rect">
            <a:avLst/>
          </a:prstGeom>
        </p:spPr>
      </p:pic>
      <p:pic>
        <p:nvPicPr>
          <p:cNvPr id="72" name="Picture 71"/>
          <p:cNvPicPr>
            <a:picLocks noChangeAspect="1"/>
          </p:cNvPicPr>
          <p:nvPr/>
        </p:nvPicPr>
        <p:blipFill>
          <a:blip r:embed="rId10"/>
          <a:stretch>
            <a:fillRect/>
          </a:stretch>
        </p:blipFill>
        <p:spPr>
          <a:xfrm>
            <a:off x="8690128" y="2868414"/>
            <a:ext cx="1341042" cy="904729"/>
          </a:xfrm>
          <a:prstGeom prst="rect">
            <a:avLst/>
          </a:prstGeom>
        </p:spPr>
      </p:pic>
      <p:grpSp>
        <p:nvGrpSpPr>
          <p:cNvPr id="67" name="Group 66"/>
          <p:cNvGrpSpPr/>
          <p:nvPr/>
        </p:nvGrpSpPr>
        <p:grpSpPr>
          <a:xfrm>
            <a:off x="8907704" y="3007964"/>
            <a:ext cx="1341042" cy="1320106"/>
            <a:chOff x="8704373" y="1655866"/>
            <a:chExt cx="1341232" cy="1320293"/>
          </a:xfrm>
        </p:grpSpPr>
        <p:sp>
          <p:nvSpPr>
            <p:cNvPr id="68" name="TextBox 67"/>
            <p:cNvSpPr txBox="1"/>
            <p:nvPr/>
          </p:nvSpPr>
          <p:spPr>
            <a:xfrm>
              <a:off x="8720077" y="2662342"/>
              <a:ext cx="1324796" cy="313817"/>
            </a:xfrm>
            <a:prstGeom prst="rect">
              <a:avLst/>
            </a:prstGeom>
            <a:noFill/>
          </p:spPr>
          <p:txBody>
            <a:bodyPr wrap="none" rtlCol="0">
              <a:spAutoFit/>
            </a:bodyPr>
            <a:lstStyle/>
            <a:p>
              <a:pPr algn="ctr" defTabSz="932597" eaLnBrk="1" fontAlgn="auto" hangingPunct="1">
                <a:spcBef>
                  <a:spcPts val="0"/>
                </a:spcBef>
                <a:spcAft>
                  <a:spcPts val="0"/>
                </a:spcAft>
              </a:pPr>
              <a:r>
                <a:rPr lang="en-US" sz="1399" kern="0" dirty="0">
                  <a:solidFill>
                    <a:sysClr val="windowText" lastClr="000000"/>
                  </a:solidFill>
                  <a:latin typeface="Segoe UI Semilight" panose="020B0402040204020203" pitchFamily="34" charset="0"/>
                  <a:cs typeface="Segoe UI Semilight" panose="020B0402040204020203" pitchFamily="34" charset="0"/>
                </a:rPr>
                <a:t>Customer App</a:t>
              </a:r>
            </a:p>
          </p:txBody>
        </p:sp>
        <p:pic>
          <p:nvPicPr>
            <p:cNvPr id="69" name="Picture 68"/>
            <p:cNvPicPr>
              <a:picLocks noChangeAspect="1"/>
            </p:cNvPicPr>
            <p:nvPr/>
          </p:nvPicPr>
          <p:blipFill>
            <a:blip r:embed="rId10"/>
            <a:stretch>
              <a:fillRect/>
            </a:stretch>
          </p:blipFill>
          <p:spPr>
            <a:xfrm>
              <a:off x="8704373" y="1655866"/>
              <a:ext cx="1341232" cy="904858"/>
            </a:xfrm>
            <a:prstGeom prst="rect">
              <a:avLst/>
            </a:prstGeom>
          </p:spPr>
        </p:pic>
      </p:grpSp>
      <p:grpSp>
        <p:nvGrpSpPr>
          <p:cNvPr id="8" name="Group 7"/>
          <p:cNvGrpSpPr/>
          <p:nvPr/>
        </p:nvGrpSpPr>
        <p:grpSpPr>
          <a:xfrm>
            <a:off x="8231815" y="4975514"/>
            <a:ext cx="1133413" cy="1132437"/>
            <a:chOff x="8232100" y="4975723"/>
            <a:chExt cx="1133574" cy="1132597"/>
          </a:xfrm>
        </p:grpSpPr>
        <p:sp>
          <p:nvSpPr>
            <p:cNvPr id="42" name="Rectangle 41"/>
            <p:cNvSpPr/>
            <p:nvPr/>
          </p:nvSpPr>
          <p:spPr bwMode="auto">
            <a:xfrm>
              <a:off x="8232100" y="4975723"/>
              <a:ext cx="1130838" cy="1130838"/>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eaLnBrk="1" hangingPunct="1">
                <a:lnSpc>
                  <a:spcPct val="90000"/>
                </a:lnSpc>
              </a:pPr>
              <a:endParaRPr lang="en-US" sz="3599" kern="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252352" y="4995002"/>
              <a:ext cx="1113322" cy="1113318"/>
            </a:xfrm>
            <a:prstGeom prst="rect">
              <a:avLst/>
            </a:prstGeom>
          </p:spPr>
        </p:pic>
      </p:grpSp>
    </p:spTree>
    <p:extLst>
      <p:ext uri="{BB962C8B-B14F-4D97-AF65-F5344CB8AC3E}">
        <p14:creationId xmlns:p14="http://schemas.microsoft.com/office/powerpoint/2010/main" val="4009498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fill="remove" grpId="0" nodeType="withEffect">
                                  <p:stCondLst>
                                    <p:cond delay="0"/>
                                  </p:stCondLst>
                                  <p:childTnLst>
                                    <p:animClr clrSpc="rgb" dir="cw">
                                      <p:cBhvr override="childStyle">
                                        <p:cTn id="6" dur="500" autoRev="1" fill="remove"/>
                                        <p:tgtEl>
                                          <p:spTgt spid="35"/>
                                        </p:tgtEl>
                                        <p:attrNameLst>
                                          <p:attrName>style.color</p:attrName>
                                        </p:attrNameLst>
                                      </p:cBhvr>
                                      <p:to>
                                        <a:srgbClr val="004139"/>
                                      </p:to>
                                    </p:animClr>
                                    <p:animClr clrSpc="rgb" dir="cw">
                                      <p:cBhvr>
                                        <p:cTn id="7" dur="500" autoRev="1" fill="remove"/>
                                        <p:tgtEl>
                                          <p:spTgt spid="35"/>
                                        </p:tgtEl>
                                        <p:attrNameLst>
                                          <p:attrName>fillcolor</p:attrName>
                                        </p:attrNameLst>
                                      </p:cBhvr>
                                      <p:to>
                                        <a:srgbClr val="004139"/>
                                      </p:to>
                                    </p:animClr>
                                    <p:set>
                                      <p:cBhvr>
                                        <p:cTn id="8" dur="500" autoRev="1" fill="remove"/>
                                        <p:tgtEl>
                                          <p:spTgt spid="35"/>
                                        </p:tgtEl>
                                        <p:attrNameLst>
                                          <p:attrName>fill.type</p:attrName>
                                        </p:attrNameLst>
                                      </p:cBhvr>
                                      <p:to>
                                        <p:strVal val="solid"/>
                                      </p:to>
                                    </p:set>
                                    <p:set>
                                      <p:cBhvr>
                                        <p:cTn id="9" dur="500" autoRev="1" fill="remove"/>
                                        <p:tgtEl>
                                          <p:spTgt spid="35"/>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6600" dirty="0"/>
              <a:t>Introduction to Azure</a:t>
            </a:r>
            <a:br>
              <a:rPr lang="en-US" sz="6600" dirty="0"/>
            </a:br>
            <a:r>
              <a:rPr lang="en-US" sz="6600" dirty="0"/>
              <a:t>for web developers</a:t>
            </a:r>
            <a:endParaRPr lang="en-US" dirty="0"/>
          </a:p>
        </p:txBody>
      </p:sp>
      <p:sp>
        <p:nvSpPr>
          <p:cNvPr id="3" name="Subtitle 2"/>
          <p:cNvSpPr>
            <a:spLocks noGrp="1"/>
          </p:cNvSpPr>
          <p:nvPr>
            <p:ph type="subTitle" idx="1"/>
          </p:nvPr>
        </p:nvSpPr>
        <p:spPr/>
        <p:txBody>
          <a:bodyPr/>
          <a:lstStyle/>
          <a:p>
            <a:r>
              <a:rPr lang="en-US" dirty="0"/>
              <a:t>Clemens Schotte</a:t>
            </a:r>
          </a:p>
          <a:p>
            <a:r>
              <a:rPr lang="en-US" dirty="0"/>
              <a:t>Technical Evangelist</a:t>
            </a:r>
          </a:p>
        </p:txBody>
      </p:sp>
    </p:spTree>
    <p:extLst>
      <p:ext uri="{BB962C8B-B14F-4D97-AF65-F5344CB8AC3E}">
        <p14:creationId xmlns:p14="http://schemas.microsoft.com/office/powerpoint/2010/main" val="17892863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Web Apps</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618373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1256180" y="2294729"/>
            <a:ext cx="2929173" cy="1275820"/>
            <a:chOff x="5777129" y="952400"/>
            <a:chExt cx="2929589" cy="1276001"/>
          </a:xfrm>
        </p:grpSpPr>
        <p:sp>
          <p:nvSpPr>
            <p:cNvPr id="34" name="TextBox 33"/>
            <p:cNvSpPr txBox="1"/>
            <p:nvPr/>
          </p:nvSpPr>
          <p:spPr>
            <a:xfrm>
              <a:off x="5777129" y="1750116"/>
              <a:ext cx="2929589" cy="478285"/>
            </a:xfrm>
            <a:prstGeom prst="hexagon">
              <a:avLst/>
            </a:prstGeom>
            <a:noFill/>
          </p:spPr>
          <p:txBody>
            <a:bodyPr wrap="square" rtlCol="0">
              <a:spAutoFit/>
            </a:bodyPr>
            <a:lstStyle/>
            <a:p>
              <a:pPr algn="ctr" defTabSz="914224" eaLnBrk="1" fontAlgn="auto" hangingPunct="1">
                <a:spcBef>
                  <a:spcPts val="0"/>
                </a:spcBef>
                <a:spcAft>
                  <a:spcPts val="0"/>
                </a:spcAft>
                <a:defRPr/>
              </a:pPr>
              <a:r>
                <a:rPr lang="en-US" sz="1873" b="1" kern="0" cap="all" dirty="0">
                  <a:solidFill>
                    <a:srgbClr val="FFFFFF"/>
                  </a:solidFill>
                </a:rPr>
                <a:t>Web Apps</a:t>
              </a:r>
            </a:p>
          </p:txBody>
        </p:sp>
        <p:pic>
          <p:nvPicPr>
            <p:cNvPr id="33" name="Picture 32"/>
            <p:cNvPicPr>
              <a:picLocks noChangeAspect="1"/>
            </p:cNvPicPr>
            <p:nvPr/>
          </p:nvPicPr>
          <p:blipFill>
            <a:blip r:embed="rId2"/>
            <a:stretch>
              <a:fillRect/>
            </a:stretch>
          </p:blipFill>
          <p:spPr>
            <a:xfrm>
              <a:off x="6910333" y="952400"/>
              <a:ext cx="724385" cy="707495"/>
            </a:xfrm>
            <a:prstGeom prst="rect">
              <a:avLst/>
            </a:prstGeom>
          </p:spPr>
        </p:pic>
      </p:grpSp>
      <p:sp>
        <p:nvSpPr>
          <p:cNvPr id="48" name="TextBox 47"/>
          <p:cNvSpPr txBox="1"/>
          <p:nvPr/>
        </p:nvSpPr>
        <p:spPr>
          <a:xfrm>
            <a:off x="5131877" y="904107"/>
            <a:ext cx="6610451" cy="5122317"/>
          </a:xfrm>
          <a:prstGeom prst="rect">
            <a:avLst/>
          </a:prstGeom>
          <a:noFill/>
        </p:spPr>
        <p:txBody>
          <a:bodyPr wrap="square" rtlCol="0" anchor="t" anchorCtr="0">
            <a:noAutofit/>
          </a:bodyPr>
          <a:lstStyle/>
          <a:p>
            <a:pPr marL="63488" defTabSz="896009" eaLnBrk="1" fontAlgn="auto" hangingPunct="1">
              <a:spcBef>
                <a:spcPts val="0"/>
              </a:spcBef>
              <a:spcAft>
                <a:spcPts val="2400"/>
              </a:spcAft>
            </a:pPr>
            <a:r>
              <a:rPr lang="en-US" sz="3199" kern="0" dirty="0">
                <a:solidFill>
                  <a:srgbClr val="FFFFFF"/>
                </a:solidFill>
                <a:latin typeface="Segoe UI Light"/>
              </a:rPr>
              <a:t>Full capability set available including:</a:t>
            </a:r>
          </a:p>
          <a:p>
            <a:pPr marL="872576" lvl="1" indent="-342834" defTabSz="896009" eaLnBrk="1" fontAlgn="auto" hangingPunct="1">
              <a:spcBef>
                <a:spcPts val="0"/>
              </a:spcBef>
              <a:spcAft>
                <a:spcPts val="2400"/>
              </a:spcAft>
              <a:buFont typeface="Arial" panose="020B0604020202020204" pitchFamily="34" charset="0"/>
              <a:buChar char="•"/>
            </a:pPr>
            <a:r>
              <a:rPr lang="en-US" sz="2400" kern="0" dirty="0">
                <a:solidFill>
                  <a:srgbClr val="FFFFFF"/>
                </a:solidFill>
                <a:latin typeface="Segoe UI Light"/>
              </a:rPr>
              <a:t>.NET, Node.js, Java, PHP, and Python</a:t>
            </a:r>
          </a:p>
          <a:p>
            <a:pPr marL="872576" lvl="1" indent="-342834" defTabSz="896009" eaLnBrk="1" fontAlgn="auto" hangingPunct="1">
              <a:spcBef>
                <a:spcPts val="0"/>
              </a:spcBef>
              <a:spcAft>
                <a:spcPts val="2400"/>
              </a:spcAft>
              <a:buFont typeface="Arial" panose="020B0604020202020204" pitchFamily="34" charset="0"/>
              <a:buChar char="•"/>
            </a:pPr>
            <a:r>
              <a:rPr lang="en-US" sz="2400" kern="0" dirty="0" err="1">
                <a:solidFill>
                  <a:srgbClr val="FFFFFF"/>
                </a:solidFill>
                <a:latin typeface="Segoe UI Light"/>
              </a:rPr>
              <a:t>WebJobs</a:t>
            </a:r>
            <a:r>
              <a:rPr lang="en-US" sz="2400" kern="0" dirty="0">
                <a:solidFill>
                  <a:srgbClr val="FFFFFF"/>
                </a:solidFill>
                <a:latin typeface="Segoe UI Light"/>
              </a:rPr>
              <a:t> for long running tasks</a:t>
            </a:r>
          </a:p>
          <a:p>
            <a:pPr marL="872576" lvl="1" indent="-342834" defTabSz="896009" eaLnBrk="1" fontAlgn="auto" hangingPunct="1">
              <a:spcBef>
                <a:spcPts val="0"/>
              </a:spcBef>
              <a:spcAft>
                <a:spcPts val="2400"/>
              </a:spcAft>
              <a:buFont typeface="Arial" panose="020B0604020202020204" pitchFamily="34" charset="0"/>
              <a:buChar char="•"/>
            </a:pPr>
            <a:r>
              <a:rPr lang="en-US" sz="2400" kern="0" dirty="0">
                <a:solidFill>
                  <a:srgbClr val="FFFFFF"/>
                </a:solidFill>
                <a:latin typeface="Segoe UI Light"/>
              </a:rPr>
              <a:t>Integrated VS publish, remote debug…</a:t>
            </a:r>
          </a:p>
          <a:p>
            <a:pPr marL="872576" lvl="1" indent="-342834" defTabSz="896009" eaLnBrk="1" fontAlgn="auto" hangingPunct="1">
              <a:spcBef>
                <a:spcPts val="0"/>
              </a:spcBef>
              <a:spcAft>
                <a:spcPts val="2400"/>
              </a:spcAft>
              <a:buFont typeface="Arial" panose="020B0604020202020204" pitchFamily="34" charset="0"/>
              <a:buChar char="•"/>
            </a:pPr>
            <a:r>
              <a:rPr lang="en-US" sz="2400" kern="0" dirty="0">
                <a:solidFill>
                  <a:srgbClr val="FFFFFF"/>
                </a:solidFill>
                <a:latin typeface="Segoe UI Light"/>
              </a:rPr>
              <a:t>CI with GitHub, </a:t>
            </a:r>
            <a:r>
              <a:rPr lang="en-US" sz="2400" kern="0" dirty="0" err="1">
                <a:solidFill>
                  <a:srgbClr val="FFFFFF"/>
                </a:solidFill>
                <a:latin typeface="Segoe UI Light"/>
              </a:rPr>
              <a:t>BitBucket</a:t>
            </a:r>
            <a:r>
              <a:rPr lang="en-US" sz="2400" kern="0" dirty="0">
                <a:solidFill>
                  <a:srgbClr val="FFFFFF"/>
                </a:solidFill>
                <a:latin typeface="Segoe UI Light"/>
              </a:rPr>
              <a:t>, VSO </a:t>
            </a:r>
          </a:p>
          <a:p>
            <a:pPr marL="872576" lvl="1" indent="-342834" defTabSz="896009" eaLnBrk="1" fontAlgn="auto" hangingPunct="1">
              <a:spcBef>
                <a:spcPts val="0"/>
              </a:spcBef>
              <a:spcAft>
                <a:spcPts val="2400"/>
              </a:spcAft>
              <a:buFont typeface="Arial" panose="020B0604020202020204" pitchFamily="34" charset="0"/>
              <a:buChar char="•"/>
            </a:pPr>
            <a:r>
              <a:rPr lang="en-US" sz="2400" kern="0" dirty="0">
                <a:solidFill>
                  <a:srgbClr val="FFFFFF"/>
                </a:solidFill>
                <a:latin typeface="Segoe UI Light"/>
              </a:rPr>
              <a:t>Auto-load balance, </a:t>
            </a:r>
            <a:r>
              <a:rPr lang="en-US" sz="2400" kern="0" dirty="0" err="1">
                <a:solidFill>
                  <a:srgbClr val="FFFFFF"/>
                </a:solidFill>
                <a:latin typeface="Segoe UI Light"/>
              </a:rPr>
              <a:t>Autoscale</a:t>
            </a:r>
            <a:r>
              <a:rPr lang="en-US" sz="2400" kern="0" dirty="0">
                <a:solidFill>
                  <a:srgbClr val="FFFFFF"/>
                </a:solidFill>
                <a:latin typeface="Segoe UI Light"/>
              </a:rPr>
              <a:t>, Geo DR</a:t>
            </a:r>
          </a:p>
          <a:p>
            <a:pPr marL="872576" lvl="1" indent="-342834" defTabSz="896009" eaLnBrk="1" fontAlgn="auto" hangingPunct="1">
              <a:spcBef>
                <a:spcPts val="0"/>
              </a:spcBef>
              <a:spcAft>
                <a:spcPts val="2400"/>
              </a:spcAft>
              <a:buFont typeface="Arial" panose="020B0604020202020204" pitchFamily="34" charset="0"/>
              <a:buChar char="•"/>
            </a:pPr>
            <a:r>
              <a:rPr lang="en-US" sz="2400" kern="0" dirty="0">
                <a:solidFill>
                  <a:srgbClr val="FFFFFF"/>
                </a:solidFill>
                <a:latin typeface="Segoe UI Light"/>
              </a:rPr>
              <a:t>Virtual networking and hybrid connections</a:t>
            </a:r>
          </a:p>
          <a:p>
            <a:pPr marL="872576" lvl="1" indent="-342834" defTabSz="896009" eaLnBrk="1" fontAlgn="auto" hangingPunct="1">
              <a:spcBef>
                <a:spcPts val="0"/>
              </a:spcBef>
              <a:spcAft>
                <a:spcPts val="2400"/>
              </a:spcAft>
              <a:buFont typeface="Arial" panose="020B0604020202020204" pitchFamily="34" charset="0"/>
              <a:buChar char="•"/>
            </a:pPr>
            <a:r>
              <a:rPr lang="en-US" sz="2400" kern="0" dirty="0">
                <a:solidFill>
                  <a:srgbClr val="FFFFFF"/>
                </a:solidFill>
                <a:latin typeface="Segoe UI Light"/>
              </a:rPr>
              <a:t>Site slots for staged deployments</a:t>
            </a:r>
          </a:p>
        </p:txBody>
      </p:sp>
      <p:sp>
        <p:nvSpPr>
          <p:cNvPr id="49" name="Rectangle 48"/>
          <p:cNvSpPr/>
          <p:nvPr/>
        </p:nvSpPr>
        <p:spPr>
          <a:xfrm>
            <a:off x="1438434" y="3779308"/>
            <a:ext cx="2903935" cy="926016"/>
          </a:xfrm>
          <a:prstGeom prst="rect">
            <a:avLst/>
          </a:prstGeom>
        </p:spPr>
        <p:txBody>
          <a:bodyPr wrap="none">
            <a:spAutoFit/>
          </a:bodyPr>
          <a:lstStyle/>
          <a:p>
            <a:pPr algn="ctr" defTabSz="896009" eaLnBrk="1" fontAlgn="auto" hangingPunct="1">
              <a:spcBef>
                <a:spcPts val="0"/>
              </a:spcBef>
              <a:spcAft>
                <a:spcPts val="600"/>
              </a:spcAft>
            </a:pPr>
            <a:r>
              <a:rPr lang="en-US" sz="2400" kern="0" dirty="0">
                <a:solidFill>
                  <a:srgbClr val="FFFFFF"/>
                </a:solidFill>
                <a:latin typeface="Segoe UI Light"/>
              </a:rPr>
              <a:t>Web apps run as-is</a:t>
            </a:r>
          </a:p>
          <a:p>
            <a:pPr algn="ctr" defTabSz="896009" eaLnBrk="1" fontAlgn="auto" hangingPunct="1">
              <a:spcBef>
                <a:spcPts val="0"/>
              </a:spcBef>
              <a:spcAft>
                <a:spcPts val="600"/>
              </a:spcAft>
            </a:pPr>
            <a:r>
              <a:rPr lang="en-US" sz="2400" kern="0" dirty="0">
                <a:solidFill>
                  <a:srgbClr val="FFFFFF"/>
                </a:solidFill>
                <a:latin typeface="Segoe UI Light"/>
              </a:rPr>
              <a:t>no changes required</a:t>
            </a:r>
          </a:p>
        </p:txBody>
      </p:sp>
    </p:spTree>
    <p:extLst>
      <p:ext uri="{BB962C8B-B14F-4D97-AF65-F5344CB8AC3E}">
        <p14:creationId xmlns:p14="http://schemas.microsoft.com/office/powerpoint/2010/main" val="118677687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99551" y="1535071"/>
            <a:ext cx="10460561" cy="4821635"/>
            <a:chOff x="2366541" y="1904506"/>
            <a:chExt cx="7458919" cy="2934451"/>
          </a:xfrm>
        </p:grpSpPr>
        <p:grpSp>
          <p:nvGrpSpPr>
            <p:cNvPr id="6" name="Group 4"/>
            <p:cNvGrpSpPr/>
            <p:nvPr/>
          </p:nvGrpSpPr>
          <p:grpSpPr>
            <a:xfrm>
              <a:off x="2366541" y="1904506"/>
              <a:ext cx="7458919" cy="2934451"/>
              <a:chOff x="4312504" y="2036620"/>
              <a:chExt cx="5109795" cy="2934451"/>
            </a:xfrm>
            <a:solidFill>
              <a:srgbClr val="1D4380"/>
            </a:solidFill>
          </p:grpSpPr>
          <p:sp>
            <p:nvSpPr>
              <p:cNvPr id="12" name="Rectangle 22"/>
              <p:cNvSpPr/>
              <p:nvPr/>
            </p:nvSpPr>
            <p:spPr>
              <a:xfrm>
                <a:off x="4312505" y="4246676"/>
                <a:ext cx="5109794" cy="724395"/>
              </a:xfrm>
              <a:prstGeom prst="rect">
                <a:avLst/>
              </a:prstGeom>
              <a:grp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eaLnBrk="1" fontAlgn="auto" hangingPunct="1">
                  <a:spcBef>
                    <a:spcPts val="0"/>
                  </a:spcBef>
                  <a:spcAft>
                    <a:spcPts val="0"/>
                  </a:spcAft>
                </a:pPr>
                <a:r>
                  <a:rPr lang="en-US" sz="2448" kern="0" dirty="0">
                    <a:solidFill>
                      <a:prstClr val="white"/>
                    </a:solidFill>
                    <a:latin typeface="Segoe UI Light"/>
                  </a:rPr>
                  <a:t>Azure App Service Web App</a:t>
                </a:r>
              </a:p>
            </p:txBody>
          </p:sp>
          <p:sp>
            <p:nvSpPr>
              <p:cNvPr id="13" name="Rectangle 23"/>
              <p:cNvSpPr/>
              <p:nvPr/>
            </p:nvSpPr>
            <p:spPr>
              <a:xfrm>
                <a:off x="5475919" y="3440399"/>
                <a:ext cx="1916175" cy="729325"/>
              </a:xfrm>
              <a:prstGeom prst="rect">
                <a:avLst/>
              </a:prstGeom>
              <a:grpFill/>
              <a:ln w="38100">
                <a:solidFill>
                  <a:schemeClr val="accent5"/>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defTabSz="932597" eaLnBrk="1" fontAlgn="auto" hangingPunct="1">
                  <a:spcBef>
                    <a:spcPts val="0"/>
                  </a:spcBef>
                  <a:spcAft>
                    <a:spcPts val="0"/>
                  </a:spcAft>
                </a:pPr>
                <a:r>
                  <a:rPr lang="en-US" sz="2448" kern="0" dirty="0">
                    <a:solidFill>
                      <a:prstClr val="white"/>
                    </a:solidFill>
                    <a:latin typeface="Segoe UI Light"/>
                  </a:rPr>
                  <a:t>Public Site Extensions</a:t>
                </a:r>
              </a:p>
            </p:txBody>
          </p:sp>
          <p:sp>
            <p:nvSpPr>
              <p:cNvPr id="14" name="Rectangle 24"/>
              <p:cNvSpPr/>
              <p:nvPr/>
            </p:nvSpPr>
            <p:spPr>
              <a:xfrm>
                <a:off x="7449084" y="3440399"/>
                <a:ext cx="1973215" cy="730809"/>
              </a:xfrm>
              <a:prstGeom prst="rect">
                <a:avLst/>
              </a:prstGeom>
              <a:grpFill/>
              <a:ln w="38100">
                <a:solidFill>
                  <a:schemeClr val="accent5"/>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defTabSz="932597" eaLnBrk="1" fontAlgn="auto" hangingPunct="1">
                  <a:spcBef>
                    <a:spcPts val="0"/>
                  </a:spcBef>
                  <a:spcAft>
                    <a:spcPts val="0"/>
                  </a:spcAft>
                </a:pPr>
                <a:r>
                  <a:rPr lang="en-US" sz="2448" kern="0" dirty="0">
                    <a:solidFill>
                      <a:prstClr val="white"/>
                    </a:solidFill>
                    <a:latin typeface="Segoe UI Light"/>
                  </a:rPr>
                  <a:t>Private Site Extensions</a:t>
                </a:r>
              </a:p>
            </p:txBody>
          </p:sp>
          <p:sp>
            <p:nvSpPr>
              <p:cNvPr id="15" name="Rectangle 25"/>
              <p:cNvSpPr/>
              <p:nvPr/>
            </p:nvSpPr>
            <p:spPr>
              <a:xfrm>
                <a:off x="4312504" y="2036620"/>
                <a:ext cx="1106424" cy="2134588"/>
              </a:xfrm>
              <a:prstGeom prst="rect">
                <a:avLst/>
              </a:prstGeom>
              <a:grpFill/>
              <a:ln w="38100">
                <a:solidFill>
                  <a:schemeClr val="accent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defTabSz="932597" eaLnBrk="1" fontAlgn="auto" hangingPunct="1">
                  <a:spcBef>
                    <a:spcPts val="0"/>
                  </a:spcBef>
                  <a:spcAft>
                    <a:spcPts val="0"/>
                  </a:spcAft>
                </a:pPr>
                <a:r>
                  <a:rPr lang="en-US" sz="2448" kern="0" dirty="0">
                    <a:solidFill>
                      <a:prstClr val="white"/>
                    </a:solidFill>
                    <a:latin typeface="Segoe UI Light"/>
                  </a:rPr>
                  <a:t>Web Site</a:t>
                </a:r>
              </a:p>
            </p:txBody>
          </p:sp>
        </p:grpSp>
        <p:sp>
          <p:nvSpPr>
            <p:cNvPr id="7" name="Rectangle 16"/>
            <p:cNvSpPr/>
            <p:nvPr/>
          </p:nvSpPr>
          <p:spPr>
            <a:xfrm>
              <a:off x="4064812" y="2606397"/>
              <a:ext cx="1356953" cy="626421"/>
            </a:xfrm>
            <a:prstGeom prst="rect">
              <a:avLst/>
            </a:prstGeom>
            <a:solidFill>
              <a:srgbClr val="1D4380"/>
            </a:solidFill>
            <a:ln w="381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32597" eaLnBrk="1" fontAlgn="auto" hangingPunct="1">
                <a:spcBef>
                  <a:spcPts val="0"/>
                </a:spcBef>
                <a:spcAft>
                  <a:spcPts val="0"/>
                </a:spcAft>
              </a:pPr>
              <a:r>
                <a:rPr lang="en-US" sz="2448" kern="0" dirty="0">
                  <a:solidFill>
                    <a:prstClr val="white"/>
                  </a:solidFill>
                  <a:latin typeface="Segoe UI Light"/>
                </a:rPr>
                <a:t>Kudu</a:t>
              </a:r>
            </a:p>
          </p:txBody>
        </p:sp>
        <p:sp>
          <p:nvSpPr>
            <p:cNvPr id="8" name="Rectangle 17"/>
            <p:cNvSpPr/>
            <p:nvPr/>
          </p:nvSpPr>
          <p:spPr>
            <a:xfrm>
              <a:off x="5504956" y="2606396"/>
              <a:ext cx="1356953" cy="626421"/>
            </a:xfrm>
            <a:prstGeom prst="rect">
              <a:avLst/>
            </a:prstGeom>
            <a:solidFill>
              <a:srgbClr val="1D4380"/>
            </a:solidFill>
            <a:ln w="381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32597" eaLnBrk="1" fontAlgn="auto" hangingPunct="1">
                <a:spcBef>
                  <a:spcPts val="0"/>
                </a:spcBef>
                <a:spcAft>
                  <a:spcPts val="0"/>
                </a:spcAft>
              </a:pPr>
              <a:r>
                <a:rPr lang="en-US" sz="2448" kern="0" dirty="0">
                  <a:solidFill>
                    <a:prstClr val="white"/>
                  </a:solidFill>
                  <a:latin typeface="Segoe UI Light"/>
                </a:rPr>
                <a:t>Web Jobs</a:t>
              </a:r>
            </a:p>
          </p:txBody>
        </p:sp>
        <p:sp>
          <p:nvSpPr>
            <p:cNvPr id="9" name="Rectangle 18"/>
            <p:cNvSpPr/>
            <p:nvPr/>
          </p:nvSpPr>
          <p:spPr>
            <a:xfrm>
              <a:off x="4064811" y="1904508"/>
              <a:ext cx="1356953" cy="626421"/>
            </a:xfrm>
            <a:prstGeom prst="rect">
              <a:avLst/>
            </a:prstGeom>
            <a:solidFill>
              <a:srgbClr val="1D4380"/>
            </a:solidFill>
            <a:ln w="381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32597" eaLnBrk="1" fontAlgn="auto" hangingPunct="1">
                <a:spcBef>
                  <a:spcPts val="0"/>
                </a:spcBef>
                <a:spcAft>
                  <a:spcPts val="0"/>
                </a:spcAft>
              </a:pPr>
              <a:r>
                <a:rPr lang="en-US" sz="2448" kern="0" dirty="0">
                  <a:solidFill>
                    <a:prstClr val="white"/>
                  </a:solidFill>
                  <a:latin typeface="Segoe UI Light"/>
                </a:rPr>
                <a:t>Monaco</a:t>
              </a:r>
            </a:p>
          </p:txBody>
        </p:sp>
        <p:sp>
          <p:nvSpPr>
            <p:cNvPr id="10" name="Rectangle 19"/>
            <p:cNvSpPr/>
            <p:nvPr/>
          </p:nvSpPr>
          <p:spPr>
            <a:xfrm>
              <a:off x="5504954" y="1904506"/>
              <a:ext cx="1356953" cy="626421"/>
            </a:xfrm>
            <a:prstGeom prst="rect">
              <a:avLst/>
            </a:prstGeom>
            <a:solidFill>
              <a:srgbClr val="1D4380"/>
            </a:solidFill>
            <a:ln w="381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32597" eaLnBrk="1" fontAlgn="auto" hangingPunct="1">
                <a:spcBef>
                  <a:spcPts val="0"/>
                </a:spcBef>
                <a:spcAft>
                  <a:spcPts val="0"/>
                </a:spcAft>
              </a:pPr>
              <a:r>
                <a:rPr lang="en-US" sz="2448" kern="0" dirty="0" err="1">
                  <a:solidFill>
                    <a:prstClr val="white"/>
                  </a:solidFill>
                  <a:latin typeface="Segoe UI Light"/>
                </a:rPr>
                <a:t>MSDeploy</a:t>
              </a:r>
              <a:endParaRPr lang="en-US" sz="2448" kern="0" dirty="0">
                <a:solidFill>
                  <a:prstClr val="white"/>
                </a:solidFill>
                <a:latin typeface="Segoe UI Light"/>
              </a:endParaRPr>
            </a:p>
          </p:txBody>
        </p:sp>
        <p:sp>
          <p:nvSpPr>
            <p:cNvPr id="11" name="Rectangle 20"/>
            <p:cNvSpPr/>
            <p:nvPr/>
          </p:nvSpPr>
          <p:spPr>
            <a:xfrm>
              <a:off x="6945097" y="1904506"/>
              <a:ext cx="2880363" cy="626421"/>
            </a:xfrm>
            <a:prstGeom prst="rect">
              <a:avLst/>
            </a:prstGeom>
            <a:solidFill>
              <a:srgbClr val="1D4380"/>
            </a:solidFill>
            <a:ln w="38100">
              <a:solidFill>
                <a:schemeClr val="accent4"/>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932597" eaLnBrk="1" fontAlgn="auto" hangingPunct="1">
                <a:spcBef>
                  <a:spcPts val="0"/>
                </a:spcBef>
                <a:spcAft>
                  <a:spcPts val="0"/>
                </a:spcAft>
              </a:pPr>
              <a:r>
                <a:rPr lang="en-US" sz="2448" kern="0" dirty="0">
                  <a:solidFill>
                    <a:prstClr val="white"/>
                  </a:solidFill>
                  <a:latin typeface="Segoe UI Light"/>
                </a:rPr>
                <a:t>Build/Upload Your Own</a:t>
              </a:r>
            </a:p>
          </p:txBody>
        </p:sp>
        <p:sp>
          <p:nvSpPr>
            <p:cNvPr id="16" name="Rectangle 21"/>
            <p:cNvSpPr/>
            <p:nvPr/>
          </p:nvSpPr>
          <p:spPr>
            <a:xfrm>
              <a:off x="6945097" y="2613135"/>
              <a:ext cx="2880363" cy="626421"/>
            </a:xfrm>
            <a:prstGeom prst="rect">
              <a:avLst/>
            </a:prstGeom>
            <a:solidFill>
              <a:srgbClr val="1D4380"/>
            </a:solidFill>
            <a:ln w="38100">
              <a:solidFill>
                <a:schemeClr val="accent6"/>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932597" eaLnBrk="1" fontAlgn="auto" hangingPunct="1">
                <a:spcBef>
                  <a:spcPts val="0"/>
                </a:spcBef>
                <a:spcAft>
                  <a:spcPts val="0"/>
                </a:spcAft>
              </a:pPr>
              <a:r>
                <a:rPr lang="en-US" sz="2448" kern="0" dirty="0">
                  <a:solidFill>
                    <a:prstClr val="white"/>
                  </a:solidFill>
                  <a:latin typeface="Segoe UI Light"/>
                </a:rPr>
                <a:t>Gallery</a:t>
              </a:r>
            </a:p>
          </p:txBody>
        </p:sp>
      </p:grpSp>
      <p:sp>
        <p:nvSpPr>
          <p:cNvPr id="17" name="Title 2"/>
          <p:cNvSpPr txBox="1">
            <a:spLocks/>
          </p:cNvSpPr>
          <p:nvPr/>
        </p:nvSpPr>
        <p:spPr>
          <a:xfrm>
            <a:off x="881" y="0"/>
            <a:ext cx="11872355" cy="544019"/>
          </a:xfrm>
          <a:prstGeom prst="rect">
            <a:avLst/>
          </a:prstGeom>
        </p:spPr>
        <p:txBody>
          <a:bodyPr anchor="ctr">
            <a:norm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257015" defTabSz="932597" fontAlgn="auto">
              <a:spcAft>
                <a:spcPts val="0"/>
              </a:spcAft>
            </a:pPr>
            <a:r>
              <a:rPr lang="en-US" sz="2856" dirty="0">
                <a:solidFill>
                  <a:prstClr val="white"/>
                </a:solidFill>
              </a:rPr>
              <a:t>App Service Web App</a:t>
            </a:r>
          </a:p>
        </p:txBody>
      </p:sp>
    </p:spTree>
    <p:extLst>
      <p:ext uri="{BB962C8B-B14F-4D97-AF65-F5344CB8AC3E}">
        <p14:creationId xmlns:p14="http://schemas.microsoft.com/office/powerpoint/2010/main" val="128820821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Demo: Creating a Web App</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23428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8975" dirty="0" err="1"/>
              <a:t>WebJobs</a:t>
            </a:r>
            <a:endParaRPr lang="en-US" sz="8975"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389861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1063" y="327136"/>
            <a:ext cx="10174967" cy="935842"/>
          </a:xfrm>
        </p:spPr>
        <p:txBody>
          <a:bodyPr anchor="ctr">
            <a:noAutofit/>
          </a:bodyPr>
          <a:lstStyle/>
          <a:p>
            <a:pPr marL="257015">
              <a:spcBef>
                <a:spcPts val="0"/>
              </a:spcBef>
            </a:pPr>
            <a:r>
              <a:rPr lang="en-US" sz="4488" dirty="0"/>
              <a:t>Light-weight CPU Intensive Tasks</a:t>
            </a:r>
          </a:p>
        </p:txBody>
      </p:sp>
      <p:sp>
        <p:nvSpPr>
          <p:cNvPr id="6" name="Content Placeholder 2"/>
          <p:cNvSpPr txBox="1">
            <a:spLocks/>
          </p:cNvSpPr>
          <p:nvPr/>
        </p:nvSpPr>
        <p:spPr>
          <a:xfrm>
            <a:off x="281062" y="450223"/>
            <a:ext cx="12434711" cy="5371105"/>
          </a:xfrm>
          <a:prstGeom prst="rect">
            <a:avLst/>
          </a:prstGeom>
        </p:spPr>
        <p:txBody>
          <a:bodyPr vert="horz" lIns="93260" tIns="46630" rIns="93260" bIns="4663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57015" indent="0" defTabSz="932597" fontAlgn="auto">
              <a:spcBef>
                <a:spcPts val="0"/>
              </a:spcBef>
              <a:spcAft>
                <a:spcPts val="1836"/>
              </a:spcAft>
              <a:buNone/>
            </a:pPr>
            <a:endParaRPr lang="en-US" sz="3672" dirty="0">
              <a:solidFill>
                <a:schemeClr val="tx1"/>
              </a:solidFill>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43313" y="4258081"/>
            <a:ext cx="795824" cy="795824"/>
          </a:xfrm>
          <a:prstGeom prst="rect">
            <a:avLst/>
          </a:prstGeom>
        </p:spPr>
      </p:pic>
      <p:sp>
        <p:nvSpPr>
          <p:cNvPr id="43" name="AutoShape 2" descr="Image result for exe icon"/>
          <p:cNvSpPr>
            <a:spLocks noChangeAspect="1" noChangeArrowheads="1"/>
          </p:cNvSpPr>
          <p:nvPr/>
        </p:nvSpPr>
        <p:spPr bwMode="auto">
          <a:xfrm>
            <a:off x="-31501" y="-139243"/>
            <a:ext cx="310868" cy="31086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97" eaLnBrk="1" fontAlgn="auto" hangingPunct="1">
              <a:spcBef>
                <a:spcPts val="0"/>
              </a:spcBef>
              <a:spcAft>
                <a:spcPts val="0"/>
              </a:spcAft>
            </a:pPr>
            <a:endParaRPr lang="en-US" sz="1836" kern="0">
              <a:solidFill>
                <a:sysClr val="windowText" lastClr="000000"/>
              </a:solidFill>
            </a:endParaRPr>
          </a:p>
        </p:txBody>
      </p:sp>
      <p:sp>
        <p:nvSpPr>
          <p:cNvPr id="44" name="AutoShape 4" descr="Image result for exe icon"/>
          <p:cNvSpPr>
            <a:spLocks noChangeAspect="1" noChangeArrowheads="1"/>
          </p:cNvSpPr>
          <p:nvPr/>
        </p:nvSpPr>
        <p:spPr bwMode="auto">
          <a:xfrm>
            <a:off x="123933" y="16190"/>
            <a:ext cx="310868" cy="31086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97" eaLnBrk="1" fontAlgn="auto" hangingPunct="1">
              <a:spcBef>
                <a:spcPts val="0"/>
              </a:spcBef>
              <a:spcAft>
                <a:spcPts val="0"/>
              </a:spcAft>
            </a:pPr>
            <a:endParaRPr lang="en-US" sz="1836" kern="0">
              <a:solidFill>
                <a:sysClr val="windowText" lastClr="000000"/>
              </a:solidFill>
            </a:endParaRPr>
          </a:p>
        </p:txBody>
      </p:sp>
      <p:grpSp>
        <p:nvGrpSpPr>
          <p:cNvPr id="46" name="Group 45"/>
          <p:cNvGrpSpPr/>
          <p:nvPr/>
        </p:nvGrpSpPr>
        <p:grpSpPr>
          <a:xfrm>
            <a:off x="539043" y="1294724"/>
            <a:ext cx="9797768" cy="1102174"/>
            <a:chOff x="567531" y="3258922"/>
            <a:chExt cx="10642799" cy="1524074"/>
          </a:xfrm>
        </p:grpSpPr>
        <p:grpSp>
          <p:nvGrpSpPr>
            <p:cNvPr id="47" name="Group 46"/>
            <p:cNvGrpSpPr/>
            <p:nvPr/>
          </p:nvGrpSpPr>
          <p:grpSpPr>
            <a:xfrm>
              <a:off x="567531" y="3276179"/>
              <a:ext cx="2087205" cy="1506817"/>
              <a:chOff x="567531" y="3290916"/>
              <a:chExt cx="2087205" cy="1506817"/>
            </a:xfrm>
          </p:grpSpPr>
          <p:pic>
            <p:nvPicPr>
              <p:cNvPr id="66" name="Picture 65" descr="http://static2.xdeb.org/sites/default/files/blog_image_gallery/terminal.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81670" y="3290916"/>
                <a:ext cx="941247" cy="941247"/>
              </a:xfrm>
              <a:prstGeom prst="rect">
                <a:avLst/>
              </a:prstGeom>
              <a:noFill/>
              <a:extLst>
                <a:ext uri="{909E8E84-426E-40DD-AFC4-6F175D3DCCD1}">
                  <a14:hiddenFill xmlns:a14="http://schemas.microsoft.com/office/drawing/2010/main">
                    <a:solidFill>
                      <a:srgbClr val="FFFFFF"/>
                    </a:solidFill>
                  </a14:hiddenFill>
                </a:ext>
              </a:extLst>
            </p:spPr>
          </p:pic>
          <p:sp>
            <p:nvSpPr>
              <p:cNvPr id="67" name="TextBox 10"/>
              <p:cNvSpPr txBox="1"/>
              <p:nvPr/>
            </p:nvSpPr>
            <p:spPr>
              <a:xfrm>
                <a:off x="567531" y="4269082"/>
                <a:ext cx="2087205" cy="528651"/>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597" fontAlgn="auto">
                  <a:spcBef>
                    <a:spcPts val="0"/>
                  </a:spcBef>
                  <a:spcAft>
                    <a:spcPts val="0"/>
                  </a:spcAft>
                </a:pPr>
                <a:r>
                  <a:rPr lang="en-US" sz="1836" dirty="0"/>
                  <a:t>run.cmd, run.bat</a:t>
                </a:r>
              </a:p>
            </p:txBody>
          </p:sp>
        </p:grpSp>
        <p:grpSp>
          <p:nvGrpSpPr>
            <p:cNvPr id="48" name="Group 47"/>
            <p:cNvGrpSpPr/>
            <p:nvPr/>
          </p:nvGrpSpPr>
          <p:grpSpPr>
            <a:xfrm>
              <a:off x="2718720" y="3322937"/>
              <a:ext cx="1037210" cy="1459459"/>
              <a:chOff x="2320559" y="3383229"/>
              <a:chExt cx="1037210" cy="1459459"/>
            </a:xfrm>
          </p:grpSpPr>
          <p:pic>
            <p:nvPicPr>
              <p:cNvPr id="64" name="Picture 6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414479" y="3383229"/>
                <a:ext cx="699005" cy="780288"/>
              </a:xfrm>
              <a:prstGeom prst="rect">
                <a:avLst/>
              </a:prstGeom>
            </p:spPr>
          </p:pic>
          <p:sp>
            <p:nvSpPr>
              <p:cNvPr id="65" name="TextBox 11"/>
              <p:cNvSpPr txBox="1"/>
              <p:nvPr/>
            </p:nvSpPr>
            <p:spPr>
              <a:xfrm>
                <a:off x="2320559" y="4314036"/>
                <a:ext cx="1037210" cy="52865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597" fontAlgn="auto">
                  <a:spcBef>
                    <a:spcPts val="0"/>
                  </a:spcBef>
                  <a:spcAft>
                    <a:spcPts val="0"/>
                  </a:spcAft>
                </a:pPr>
                <a:r>
                  <a:rPr lang="en-US" sz="1836" dirty="0"/>
                  <a:t>run.exe</a:t>
                </a:r>
              </a:p>
            </p:txBody>
          </p:sp>
        </p:grpSp>
        <p:grpSp>
          <p:nvGrpSpPr>
            <p:cNvPr id="49" name="Group 48"/>
            <p:cNvGrpSpPr/>
            <p:nvPr/>
          </p:nvGrpSpPr>
          <p:grpSpPr>
            <a:xfrm>
              <a:off x="3987232" y="3258922"/>
              <a:ext cx="1103202" cy="1523473"/>
              <a:chOff x="3640103" y="3255198"/>
              <a:chExt cx="1103202" cy="1523473"/>
            </a:xfrm>
          </p:grpSpPr>
          <p:pic>
            <p:nvPicPr>
              <p:cNvPr id="62" name="Picture 61" descr="http://ts2.mm.bing.net/th?id=HN.608047454047176771&amp;w=161&amp;h=164&amp;c=7&amp;rs=1&amp;pid=1.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40103" y="3255198"/>
                <a:ext cx="994156" cy="1012681"/>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15"/>
              <p:cNvSpPr txBox="1"/>
              <p:nvPr/>
            </p:nvSpPr>
            <p:spPr>
              <a:xfrm>
                <a:off x="3693381" y="4250020"/>
                <a:ext cx="1049924" cy="528651"/>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597" fontAlgn="auto">
                  <a:spcBef>
                    <a:spcPts val="0"/>
                  </a:spcBef>
                  <a:spcAft>
                    <a:spcPts val="0"/>
                  </a:spcAft>
                </a:pPr>
                <a:r>
                  <a:rPr lang="en-US" sz="1836" dirty="0"/>
                  <a:t>run.ps1</a:t>
                </a:r>
              </a:p>
            </p:txBody>
          </p:sp>
        </p:grpSp>
        <p:grpSp>
          <p:nvGrpSpPr>
            <p:cNvPr id="50" name="Group 49"/>
            <p:cNvGrpSpPr/>
            <p:nvPr/>
          </p:nvGrpSpPr>
          <p:grpSpPr>
            <a:xfrm>
              <a:off x="5363054" y="3294879"/>
              <a:ext cx="960469" cy="1487517"/>
              <a:chOff x="5102707" y="3328315"/>
              <a:chExt cx="960469" cy="1487517"/>
            </a:xfrm>
          </p:grpSpPr>
          <p:pic>
            <p:nvPicPr>
              <p:cNvPr id="60" name="Picture 59" descr="http://secpod.org/blog/wp-content/uploads/2014/09/bash_shell.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102707" y="3328315"/>
                <a:ext cx="890119" cy="890119"/>
              </a:xfrm>
              <a:prstGeom prst="rect">
                <a:avLst/>
              </a:prstGeom>
              <a:noFill/>
              <a:extLst>
                <a:ext uri="{909E8E84-426E-40DD-AFC4-6F175D3DCCD1}">
                  <a14:hiddenFill xmlns:a14="http://schemas.microsoft.com/office/drawing/2010/main">
                    <a:solidFill>
                      <a:srgbClr val="FFFFFF"/>
                    </a:solidFill>
                  </a14:hiddenFill>
                </a:ext>
              </a:extLst>
            </p:spPr>
          </p:pic>
          <p:sp>
            <p:nvSpPr>
              <p:cNvPr id="61" name="TextBox 16"/>
              <p:cNvSpPr txBox="1"/>
              <p:nvPr/>
            </p:nvSpPr>
            <p:spPr>
              <a:xfrm>
                <a:off x="5158877" y="4287180"/>
                <a:ext cx="904299" cy="52865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597" fontAlgn="auto">
                  <a:spcBef>
                    <a:spcPts val="0"/>
                  </a:spcBef>
                  <a:spcAft>
                    <a:spcPts val="0"/>
                  </a:spcAft>
                </a:pPr>
                <a:r>
                  <a:rPr lang="en-US" sz="1836" dirty="0"/>
                  <a:t>run.sh</a:t>
                </a:r>
              </a:p>
            </p:txBody>
          </p:sp>
        </p:grpSp>
        <p:grpSp>
          <p:nvGrpSpPr>
            <p:cNvPr id="51" name="Group 50"/>
            <p:cNvGrpSpPr/>
            <p:nvPr/>
          </p:nvGrpSpPr>
          <p:grpSpPr>
            <a:xfrm>
              <a:off x="6634839" y="3352382"/>
              <a:ext cx="1236991" cy="1430014"/>
              <a:chOff x="6461274" y="3449567"/>
              <a:chExt cx="1236991" cy="1430014"/>
            </a:xfrm>
          </p:grpSpPr>
          <p:pic>
            <p:nvPicPr>
              <p:cNvPr id="58" name="Picture 5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61274" y="3449567"/>
                <a:ext cx="1206349" cy="647619"/>
              </a:xfrm>
              <a:prstGeom prst="rect">
                <a:avLst/>
              </a:prstGeom>
            </p:spPr>
          </p:pic>
          <p:sp>
            <p:nvSpPr>
              <p:cNvPr id="59" name="TextBox 17"/>
              <p:cNvSpPr txBox="1"/>
              <p:nvPr/>
            </p:nvSpPr>
            <p:spPr>
              <a:xfrm>
                <a:off x="6598615" y="4350929"/>
                <a:ext cx="1099650" cy="52865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597" fontAlgn="auto">
                  <a:spcBef>
                    <a:spcPts val="0"/>
                  </a:spcBef>
                  <a:spcAft>
                    <a:spcPts val="0"/>
                  </a:spcAft>
                </a:pPr>
                <a:r>
                  <a:rPr lang="en-US" sz="1836" dirty="0" err="1"/>
                  <a:t>run.php</a:t>
                </a:r>
                <a:endParaRPr lang="en-US" sz="1836" dirty="0"/>
              </a:p>
            </p:txBody>
          </p:sp>
        </p:grpSp>
        <p:grpSp>
          <p:nvGrpSpPr>
            <p:cNvPr id="52" name="Group 51"/>
            <p:cNvGrpSpPr/>
            <p:nvPr/>
          </p:nvGrpSpPr>
          <p:grpSpPr>
            <a:xfrm>
              <a:off x="8222854" y="3276781"/>
              <a:ext cx="1030282" cy="1505614"/>
              <a:chOff x="8136071" y="3290916"/>
              <a:chExt cx="1030282" cy="1505614"/>
            </a:xfrm>
          </p:grpSpPr>
          <p:pic>
            <p:nvPicPr>
              <p:cNvPr id="56" name="Picture 5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136071" y="3290916"/>
                <a:ext cx="1000395" cy="964920"/>
              </a:xfrm>
              <a:prstGeom prst="rect">
                <a:avLst/>
              </a:prstGeom>
            </p:spPr>
          </p:pic>
          <p:sp>
            <p:nvSpPr>
              <p:cNvPr id="57" name="TextBox 56"/>
              <p:cNvSpPr txBox="1"/>
              <p:nvPr/>
            </p:nvSpPr>
            <p:spPr>
              <a:xfrm>
                <a:off x="8240743" y="4267879"/>
                <a:ext cx="925610" cy="528651"/>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597" fontAlgn="auto">
                  <a:spcBef>
                    <a:spcPts val="0"/>
                  </a:spcBef>
                  <a:spcAft>
                    <a:spcPts val="0"/>
                  </a:spcAft>
                </a:pPr>
                <a:r>
                  <a:rPr lang="en-US" sz="1836" dirty="0"/>
                  <a:t>run.py</a:t>
                </a:r>
              </a:p>
            </p:txBody>
          </p:sp>
        </p:grpSp>
        <p:grpSp>
          <p:nvGrpSpPr>
            <p:cNvPr id="53" name="Group 52"/>
            <p:cNvGrpSpPr/>
            <p:nvPr/>
          </p:nvGrpSpPr>
          <p:grpSpPr>
            <a:xfrm>
              <a:off x="9604913" y="3302188"/>
              <a:ext cx="1605417" cy="1476677"/>
              <a:chOff x="9604913" y="3341731"/>
              <a:chExt cx="1605417" cy="1476677"/>
            </a:xfrm>
          </p:grpSpPr>
          <p:pic>
            <p:nvPicPr>
              <p:cNvPr id="54" name="Picture 53"/>
              <p:cNvPicPr>
                <a:picLocks noChangeAspect="1"/>
              </p:cNvPicPr>
              <p:nvPr/>
            </p:nvPicPr>
            <p:blipFill>
              <a:blip r:embed="rId10"/>
              <a:stretch>
                <a:fillRect/>
              </a:stretch>
            </p:blipFill>
            <p:spPr>
              <a:xfrm>
                <a:off x="9604913" y="3341731"/>
                <a:ext cx="1605417" cy="863290"/>
              </a:xfrm>
              <a:prstGeom prst="rect">
                <a:avLst/>
              </a:prstGeom>
            </p:spPr>
          </p:pic>
          <p:sp>
            <p:nvSpPr>
              <p:cNvPr id="55" name="TextBox 19"/>
              <p:cNvSpPr txBox="1"/>
              <p:nvPr/>
            </p:nvSpPr>
            <p:spPr>
              <a:xfrm>
                <a:off x="10052395" y="4289757"/>
                <a:ext cx="820831" cy="528651"/>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597" fontAlgn="auto">
                  <a:spcBef>
                    <a:spcPts val="0"/>
                  </a:spcBef>
                  <a:spcAft>
                    <a:spcPts val="0"/>
                  </a:spcAft>
                </a:pPr>
                <a:r>
                  <a:rPr lang="en-US" sz="1836" dirty="0"/>
                  <a:t>run.js</a:t>
                </a:r>
              </a:p>
            </p:txBody>
          </p:sp>
        </p:grpSp>
      </p:grpSp>
      <p:sp>
        <p:nvSpPr>
          <p:cNvPr id="70" name="Content Placeholder 4"/>
          <p:cNvSpPr txBox="1">
            <a:spLocks/>
          </p:cNvSpPr>
          <p:nvPr/>
        </p:nvSpPr>
        <p:spPr>
          <a:xfrm>
            <a:off x="3986019" y="3686150"/>
            <a:ext cx="9262031" cy="969843"/>
          </a:xfrm>
          <a:prstGeom prst="rect">
            <a:avLst/>
          </a:prstGeom>
        </p:spPr>
        <p:txBody>
          <a:bodyPr anchor="ctr">
            <a:normAutofit/>
          </a:bodyPr>
          <a:lstStyle>
            <a:lvl1pPr marL="0"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3920" kern="1200" spc="0" baseline="0">
                <a:solidFill>
                  <a:schemeClr val="tx2"/>
                </a:solidFill>
                <a:latin typeface="+mj-lt"/>
                <a:ea typeface="+mn-ea"/>
                <a:cs typeface="+mn-cs"/>
              </a:defRPr>
            </a:lvl1pPr>
            <a:lvl2pPr marL="336076"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2pPr>
            <a:lvl3pPr marL="560127"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3pPr>
            <a:lvl4pPr marL="784178"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4pPr>
            <a:lvl5pPr marL="1008229"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257015" defTabSz="932372">
              <a:spcBef>
                <a:spcPts val="1836"/>
              </a:spcBef>
            </a:pPr>
            <a:r>
              <a:rPr lang="en-US" sz="2856" dirty="0" err="1">
                <a:solidFill>
                  <a:schemeClr val="tx1"/>
                </a:solidFill>
              </a:rPr>
              <a:t>BlobTrigger</a:t>
            </a:r>
            <a:r>
              <a:rPr lang="en-US" sz="2856" dirty="0">
                <a:solidFill>
                  <a:schemeClr val="tx1"/>
                </a:solidFill>
              </a:rPr>
              <a:t>, </a:t>
            </a:r>
            <a:r>
              <a:rPr lang="en-US" sz="2856" dirty="0" err="1">
                <a:solidFill>
                  <a:schemeClr val="tx1"/>
                </a:solidFill>
              </a:rPr>
              <a:t>TableTrigger</a:t>
            </a:r>
            <a:r>
              <a:rPr lang="en-US" sz="2856" dirty="0">
                <a:solidFill>
                  <a:schemeClr val="tx1"/>
                </a:solidFill>
              </a:rPr>
              <a:t>,  </a:t>
            </a:r>
            <a:r>
              <a:rPr lang="en-US" sz="2856" dirty="0" err="1">
                <a:solidFill>
                  <a:schemeClr val="tx1"/>
                </a:solidFill>
              </a:rPr>
              <a:t>QueueTrigger</a:t>
            </a:r>
            <a:r>
              <a:rPr lang="en-US" sz="2856" dirty="0">
                <a:solidFill>
                  <a:schemeClr val="tx1"/>
                </a:solidFill>
              </a:rPr>
              <a:t>, </a:t>
            </a:r>
            <a:br>
              <a:rPr lang="en-US" sz="2856" dirty="0">
                <a:solidFill>
                  <a:schemeClr val="tx1"/>
                </a:solidFill>
              </a:rPr>
            </a:br>
            <a:r>
              <a:rPr lang="en-US" sz="2856" dirty="0" err="1">
                <a:solidFill>
                  <a:schemeClr val="tx1"/>
                </a:solidFill>
              </a:rPr>
              <a:t>ServicebusTrigger</a:t>
            </a:r>
            <a:endParaRPr lang="en-US" sz="2856" dirty="0">
              <a:solidFill>
                <a:schemeClr val="tx1"/>
              </a:solidFill>
            </a:endParaRPr>
          </a:p>
        </p:txBody>
      </p:sp>
      <p:sp>
        <p:nvSpPr>
          <p:cNvPr id="71" name="Content Placeholder 4"/>
          <p:cNvSpPr txBox="1">
            <a:spLocks/>
          </p:cNvSpPr>
          <p:nvPr/>
        </p:nvSpPr>
        <p:spPr>
          <a:xfrm>
            <a:off x="2804003" y="2951108"/>
            <a:ext cx="2282084" cy="969843"/>
          </a:xfrm>
          <a:prstGeom prst="rect">
            <a:avLst/>
          </a:prstGeom>
        </p:spPr>
        <p:txBody>
          <a:bodyPr anchor="ctr">
            <a:normAutofit/>
          </a:bodyPr>
          <a:lstStyle>
            <a:lvl1pPr marL="0"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3920" kern="1200" spc="0" baseline="0">
                <a:solidFill>
                  <a:schemeClr val="tx2"/>
                </a:solidFill>
                <a:latin typeface="+mj-lt"/>
                <a:ea typeface="+mn-ea"/>
                <a:cs typeface="+mn-cs"/>
              </a:defRPr>
            </a:lvl1pPr>
            <a:lvl2pPr marL="336076"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2pPr>
            <a:lvl3pPr marL="560127"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3pPr>
            <a:lvl4pPr marL="784178"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4pPr>
            <a:lvl5pPr marL="1008229"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257015" defTabSz="932372">
              <a:spcBef>
                <a:spcPts val="1836"/>
              </a:spcBef>
            </a:pPr>
            <a:r>
              <a:rPr lang="en-US" sz="2856" dirty="0">
                <a:solidFill>
                  <a:schemeClr val="tx1"/>
                </a:solidFill>
              </a:rPr>
              <a:t>Scale:</a:t>
            </a:r>
          </a:p>
        </p:txBody>
      </p:sp>
      <p:sp>
        <p:nvSpPr>
          <p:cNvPr id="72" name="Content Placeholder 4"/>
          <p:cNvSpPr txBox="1">
            <a:spLocks/>
          </p:cNvSpPr>
          <p:nvPr/>
        </p:nvSpPr>
        <p:spPr>
          <a:xfrm>
            <a:off x="3986019" y="2934295"/>
            <a:ext cx="7168192" cy="969843"/>
          </a:xfrm>
          <a:prstGeom prst="rect">
            <a:avLst/>
          </a:prstGeom>
        </p:spPr>
        <p:txBody>
          <a:bodyPr anchor="ctr">
            <a:normAutofit/>
          </a:bodyPr>
          <a:lstStyle>
            <a:lvl1pPr marL="0"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3920" kern="1200" spc="0" baseline="0">
                <a:solidFill>
                  <a:schemeClr val="tx2"/>
                </a:solidFill>
                <a:latin typeface="+mj-lt"/>
                <a:ea typeface="+mn-ea"/>
                <a:cs typeface="+mn-cs"/>
              </a:defRPr>
            </a:lvl1pPr>
            <a:lvl2pPr marL="336076"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2pPr>
            <a:lvl3pPr marL="560127"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3pPr>
            <a:lvl4pPr marL="784178"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4pPr>
            <a:lvl5pPr marL="1008229"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257015" defTabSz="932372">
              <a:spcBef>
                <a:spcPts val="1836"/>
              </a:spcBef>
            </a:pPr>
            <a:r>
              <a:rPr lang="en-US" sz="2856" dirty="0">
                <a:solidFill>
                  <a:schemeClr val="tx1"/>
                </a:solidFill>
              </a:rPr>
              <a:t>Singleton, Multi-instance</a:t>
            </a:r>
          </a:p>
        </p:txBody>
      </p:sp>
      <p:sp>
        <p:nvSpPr>
          <p:cNvPr id="73" name="Content Placeholder 4"/>
          <p:cNvSpPr txBox="1">
            <a:spLocks/>
          </p:cNvSpPr>
          <p:nvPr/>
        </p:nvSpPr>
        <p:spPr>
          <a:xfrm>
            <a:off x="2272147" y="2380725"/>
            <a:ext cx="2282084" cy="969843"/>
          </a:xfrm>
          <a:prstGeom prst="rect">
            <a:avLst/>
          </a:prstGeom>
        </p:spPr>
        <p:txBody>
          <a:bodyPr anchor="ctr">
            <a:normAutofit/>
          </a:bodyPr>
          <a:lstStyle>
            <a:lvl1pPr marL="0"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3920" kern="1200" spc="0" baseline="0">
                <a:solidFill>
                  <a:schemeClr val="tx2"/>
                </a:solidFill>
                <a:latin typeface="+mj-lt"/>
                <a:ea typeface="+mn-ea"/>
                <a:cs typeface="+mn-cs"/>
              </a:defRPr>
            </a:lvl1pPr>
            <a:lvl2pPr marL="336076"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2pPr>
            <a:lvl3pPr marL="560127"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3pPr>
            <a:lvl4pPr marL="784178"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4pPr>
            <a:lvl5pPr marL="1008229"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257015" defTabSz="932372">
              <a:spcBef>
                <a:spcPts val="1836"/>
              </a:spcBef>
            </a:pPr>
            <a:r>
              <a:rPr lang="en-US" sz="2856" dirty="0">
                <a:solidFill>
                  <a:schemeClr val="tx1"/>
                </a:solidFill>
              </a:rPr>
              <a:t>Job Type:</a:t>
            </a:r>
          </a:p>
        </p:txBody>
      </p:sp>
      <p:sp>
        <p:nvSpPr>
          <p:cNvPr id="74" name="Content Placeholder 4"/>
          <p:cNvSpPr txBox="1">
            <a:spLocks/>
          </p:cNvSpPr>
          <p:nvPr/>
        </p:nvSpPr>
        <p:spPr>
          <a:xfrm>
            <a:off x="3945045" y="2401038"/>
            <a:ext cx="7168192" cy="969843"/>
          </a:xfrm>
          <a:prstGeom prst="rect">
            <a:avLst/>
          </a:prstGeom>
        </p:spPr>
        <p:txBody>
          <a:bodyPr anchor="ctr">
            <a:normAutofit/>
          </a:bodyPr>
          <a:lstStyle>
            <a:lvl1pPr marL="0"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3920" kern="1200" spc="0" baseline="0">
                <a:solidFill>
                  <a:schemeClr val="tx2"/>
                </a:solidFill>
                <a:latin typeface="+mj-lt"/>
                <a:ea typeface="+mn-ea"/>
                <a:cs typeface="+mn-cs"/>
              </a:defRPr>
            </a:lvl1pPr>
            <a:lvl2pPr marL="336076"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2pPr>
            <a:lvl3pPr marL="560127"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3pPr>
            <a:lvl4pPr marL="784178"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4pPr>
            <a:lvl5pPr marL="1008229"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257015" defTabSz="932372">
              <a:spcBef>
                <a:spcPts val="1836"/>
              </a:spcBef>
            </a:pPr>
            <a:r>
              <a:rPr lang="en-US" sz="2856" dirty="0">
                <a:solidFill>
                  <a:schemeClr val="tx1"/>
                </a:solidFill>
              </a:rPr>
              <a:t>On-Demand, Scheduled, Continuous</a:t>
            </a:r>
          </a:p>
        </p:txBody>
      </p:sp>
      <p:sp>
        <p:nvSpPr>
          <p:cNvPr id="78" name="Content Placeholder 4"/>
          <p:cNvSpPr txBox="1">
            <a:spLocks/>
          </p:cNvSpPr>
          <p:nvPr/>
        </p:nvSpPr>
        <p:spPr>
          <a:xfrm>
            <a:off x="270425" y="3468626"/>
            <a:ext cx="3976546" cy="969843"/>
          </a:xfrm>
          <a:prstGeom prst="rect">
            <a:avLst/>
          </a:prstGeom>
        </p:spPr>
        <p:txBody>
          <a:bodyPr anchor="ctr">
            <a:normAutofit/>
          </a:bodyPr>
          <a:lstStyle>
            <a:lvl1pPr marL="0"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3920" kern="1200" spc="0" baseline="0">
                <a:solidFill>
                  <a:schemeClr val="tx2"/>
                </a:solidFill>
                <a:latin typeface="+mj-lt"/>
                <a:ea typeface="+mn-ea"/>
                <a:cs typeface="+mn-cs"/>
              </a:defRPr>
            </a:lvl1pPr>
            <a:lvl2pPr marL="336076"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2pPr>
            <a:lvl3pPr marL="560127"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3pPr>
            <a:lvl4pPr marL="784178"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4pPr>
            <a:lvl5pPr marL="1008229"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257015" defTabSz="932372">
              <a:spcBef>
                <a:spcPts val="1836"/>
              </a:spcBef>
            </a:pPr>
            <a:r>
              <a:rPr lang="en-US" sz="2856" dirty="0" err="1">
                <a:solidFill>
                  <a:schemeClr val="tx1"/>
                </a:solidFill>
              </a:rPr>
              <a:t>WebJobs</a:t>
            </a:r>
            <a:r>
              <a:rPr lang="en-US" sz="2856" dirty="0">
                <a:solidFill>
                  <a:schemeClr val="tx1"/>
                </a:solidFill>
              </a:rPr>
              <a:t> SDK Feature:</a:t>
            </a:r>
          </a:p>
        </p:txBody>
      </p:sp>
      <p:sp>
        <p:nvSpPr>
          <p:cNvPr id="79" name="Content Placeholder 4"/>
          <p:cNvSpPr txBox="1">
            <a:spLocks/>
          </p:cNvSpPr>
          <p:nvPr/>
        </p:nvSpPr>
        <p:spPr>
          <a:xfrm>
            <a:off x="1737655" y="4419740"/>
            <a:ext cx="2519954" cy="969843"/>
          </a:xfrm>
          <a:prstGeom prst="rect">
            <a:avLst/>
          </a:prstGeom>
        </p:spPr>
        <p:txBody>
          <a:bodyPr anchor="ctr">
            <a:normAutofit/>
          </a:bodyPr>
          <a:lstStyle>
            <a:lvl1pPr marL="0"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3920" kern="1200" spc="0" baseline="0">
                <a:solidFill>
                  <a:schemeClr val="tx2"/>
                </a:solidFill>
                <a:latin typeface="+mj-lt"/>
                <a:ea typeface="+mn-ea"/>
                <a:cs typeface="+mn-cs"/>
              </a:defRPr>
            </a:lvl1pPr>
            <a:lvl2pPr marL="336076"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2pPr>
            <a:lvl3pPr marL="560127"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3pPr>
            <a:lvl4pPr marL="784178"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4pPr>
            <a:lvl5pPr marL="1008229"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257015" defTabSz="932372">
              <a:spcBef>
                <a:spcPts val="1836"/>
              </a:spcBef>
            </a:pPr>
            <a:r>
              <a:rPr lang="en-US" sz="2856" dirty="0">
                <a:solidFill>
                  <a:schemeClr val="tx1"/>
                </a:solidFill>
              </a:rPr>
              <a:t>Deployment:</a:t>
            </a:r>
          </a:p>
        </p:txBody>
      </p:sp>
      <p:sp>
        <p:nvSpPr>
          <p:cNvPr id="80" name="Content Placeholder 4"/>
          <p:cNvSpPr txBox="1">
            <a:spLocks/>
          </p:cNvSpPr>
          <p:nvPr/>
        </p:nvSpPr>
        <p:spPr>
          <a:xfrm>
            <a:off x="3986019" y="4432965"/>
            <a:ext cx="7168192" cy="969843"/>
          </a:xfrm>
          <a:prstGeom prst="rect">
            <a:avLst/>
          </a:prstGeom>
        </p:spPr>
        <p:txBody>
          <a:bodyPr anchor="ctr">
            <a:normAutofit/>
          </a:bodyPr>
          <a:lstStyle>
            <a:lvl1pPr marL="0"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3920" kern="1200" spc="0" baseline="0">
                <a:solidFill>
                  <a:schemeClr val="tx2"/>
                </a:solidFill>
                <a:latin typeface="+mj-lt"/>
                <a:ea typeface="+mn-ea"/>
                <a:cs typeface="+mn-cs"/>
              </a:defRPr>
            </a:lvl1pPr>
            <a:lvl2pPr marL="336076"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2pPr>
            <a:lvl3pPr marL="560127"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2352" kern="1200" spc="0" baseline="0">
                <a:solidFill>
                  <a:schemeClr val="tx2"/>
                </a:solidFill>
                <a:latin typeface="+mn-lt"/>
                <a:ea typeface="+mn-ea"/>
                <a:cs typeface="+mn-cs"/>
              </a:defRPr>
            </a:lvl3pPr>
            <a:lvl4pPr marL="784178"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4pPr>
            <a:lvl5pPr marL="1008229" marR="0" indent="0"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None/>
              <a:tabLst/>
              <a:defRPr sz="1960" kern="1200" spc="0" baseline="0">
                <a:solidFill>
                  <a:schemeClr val="tx2"/>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257015" defTabSz="932372">
              <a:spcBef>
                <a:spcPts val="1836"/>
              </a:spcBef>
            </a:pPr>
            <a:r>
              <a:rPr lang="en-US" sz="2856" dirty="0">
                <a:solidFill>
                  <a:schemeClr val="tx1"/>
                </a:solidFill>
              </a:rPr>
              <a:t>Portal, Visual Studio, CLI, </a:t>
            </a:r>
            <a:r>
              <a:rPr lang="en-US" sz="2856" dirty="0" err="1">
                <a:solidFill>
                  <a:schemeClr val="tx1"/>
                </a:solidFill>
              </a:rPr>
              <a:t>Git</a:t>
            </a:r>
            <a:endParaRPr lang="en-US" sz="2856" dirty="0">
              <a:solidFill>
                <a:schemeClr val="tx1"/>
              </a:solidFill>
            </a:endParaRPr>
          </a:p>
        </p:txBody>
      </p:sp>
    </p:spTree>
    <p:extLst>
      <p:ext uri="{BB962C8B-B14F-4D97-AF65-F5344CB8AC3E}">
        <p14:creationId xmlns:p14="http://schemas.microsoft.com/office/powerpoint/2010/main" val="79800921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3471706" y="1162114"/>
            <a:ext cx="7483542" cy="4828092"/>
          </a:xfrm>
          <a:prstGeom prst="rect">
            <a:avLst/>
          </a:prstGeom>
        </p:spPr>
      </p:pic>
      <p:pic>
        <p:nvPicPr>
          <p:cNvPr id="26" name="Picture 25"/>
          <p:cNvPicPr>
            <a:picLocks noChangeAspect="1"/>
          </p:cNvPicPr>
          <p:nvPr/>
        </p:nvPicPr>
        <p:blipFill>
          <a:blip r:embed="rId3"/>
          <a:stretch>
            <a:fillRect/>
          </a:stretch>
        </p:blipFill>
        <p:spPr>
          <a:xfrm>
            <a:off x="2902888" y="4851579"/>
            <a:ext cx="2216051" cy="1427948"/>
          </a:xfrm>
          <a:prstGeom prst="rect">
            <a:avLst/>
          </a:prstGeom>
        </p:spPr>
      </p:pic>
      <p:pic>
        <p:nvPicPr>
          <p:cNvPr id="30" name="Picture 29"/>
          <p:cNvPicPr>
            <a:picLocks noChangeAspect="1"/>
          </p:cNvPicPr>
          <p:nvPr/>
        </p:nvPicPr>
        <p:blipFill>
          <a:blip r:embed="rId4"/>
          <a:stretch>
            <a:fillRect/>
          </a:stretch>
        </p:blipFill>
        <p:spPr>
          <a:xfrm>
            <a:off x="6741963" y="0"/>
            <a:ext cx="5693631" cy="3686004"/>
          </a:xfrm>
          <a:prstGeom prst="rect">
            <a:avLst/>
          </a:prstGeom>
        </p:spPr>
      </p:pic>
      <p:pic>
        <p:nvPicPr>
          <p:cNvPr id="38" name="Picture 37"/>
          <p:cNvPicPr>
            <a:picLocks noChangeAspect="1"/>
          </p:cNvPicPr>
          <p:nvPr/>
        </p:nvPicPr>
        <p:blipFill>
          <a:blip r:embed="rId5"/>
          <a:stretch>
            <a:fillRect/>
          </a:stretch>
        </p:blipFill>
        <p:spPr>
          <a:xfrm>
            <a:off x="8480712" y="272883"/>
            <a:ext cx="3393793" cy="2190741"/>
          </a:xfrm>
          <a:prstGeom prst="rect">
            <a:avLst/>
          </a:prstGeom>
        </p:spPr>
      </p:pic>
      <p:pic>
        <p:nvPicPr>
          <p:cNvPr id="18" name="Picture 17"/>
          <p:cNvPicPr>
            <a:picLocks noChangeAspect="1"/>
          </p:cNvPicPr>
          <p:nvPr/>
        </p:nvPicPr>
        <p:blipFill>
          <a:blip r:embed="rId6"/>
          <a:stretch>
            <a:fillRect/>
          </a:stretch>
        </p:blipFill>
        <p:spPr>
          <a:xfrm>
            <a:off x="3480808" y="1593845"/>
            <a:ext cx="6803891" cy="4396361"/>
          </a:xfrm>
          <a:prstGeom prst="rect">
            <a:avLst/>
          </a:prstGeom>
        </p:spPr>
      </p:pic>
      <p:pic>
        <p:nvPicPr>
          <p:cNvPr id="37" name="Picture 36"/>
          <p:cNvPicPr>
            <a:picLocks noChangeAspect="1"/>
          </p:cNvPicPr>
          <p:nvPr/>
        </p:nvPicPr>
        <p:blipFill>
          <a:blip r:embed="rId7"/>
          <a:stretch>
            <a:fillRect/>
          </a:stretch>
        </p:blipFill>
        <p:spPr>
          <a:xfrm>
            <a:off x="5382639" y="-380971"/>
            <a:ext cx="7408679" cy="4799989"/>
          </a:xfrm>
          <a:prstGeom prst="rect">
            <a:avLst/>
          </a:prstGeom>
        </p:spPr>
      </p:pic>
      <p:pic>
        <p:nvPicPr>
          <p:cNvPr id="16" name="Picture 15"/>
          <p:cNvPicPr>
            <a:picLocks noChangeAspect="1"/>
          </p:cNvPicPr>
          <p:nvPr/>
        </p:nvPicPr>
        <p:blipFill>
          <a:blip r:embed="rId8"/>
          <a:stretch>
            <a:fillRect/>
          </a:stretch>
        </p:blipFill>
        <p:spPr>
          <a:xfrm>
            <a:off x="10359201" y="2574200"/>
            <a:ext cx="1497721" cy="967472"/>
          </a:xfrm>
          <a:prstGeom prst="rect">
            <a:avLst/>
          </a:prstGeom>
        </p:spPr>
      </p:pic>
      <p:pic>
        <p:nvPicPr>
          <p:cNvPr id="21" name="Picture 20"/>
          <p:cNvPicPr>
            <a:picLocks noChangeAspect="1"/>
          </p:cNvPicPr>
          <p:nvPr/>
        </p:nvPicPr>
        <p:blipFill>
          <a:blip r:embed="rId9"/>
          <a:stretch>
            <a:fillRect/>
          </a:stretch>
        </p:blipFill>
        <p:spPr>
          <a:xfrm>
            <a:off x="883" y="3817523"/>
            <a:ext cx="4918370" cy="3186865"/>
          </a:xfrm>
          <a:prstGeom prst="rect">
            <a:avLst/>
          </a:prstGeom>
        </p:spPr>
      </p:pic>
      <p:pic>
        <p:nvPicPr>
          <p:cNvPr id="22" name="Picture 21"/>
          <p:cNvPicPr>
            <a:picLocks noChangeAspect="1"/>
          </p:cNvPicPr>
          <p:nvPr/>
        </p:nvPicPr>
        <p:blipFill>
          <a:blip r:embed="rId10"/>
          <a:stretch>
            <a:fillRect/>
          </a:stretch>
        </p:blipFill>
        <p:spPr>
          <a:xfrm>
            <a:off x="263994" y="5821396"/>
            <a:ext cx="1510715" cy="975671"/>
          </a:xfrm>
          <a:prstGeom prst="rect">
            <a:avLst/>
          </a:prstGeom>
        </p:spPr>
      </p:pic>
      <p:grpSp>
        <p:nvGrpSpPr>
          <p:cNvPr id="36" name="Group 35"/>
          <p:cNvGrpSpPr/>
          <p:nvPr/>
        </p:nvGrpSpPr>
        <p:grpSpPr>
          <a:xfrm>
            <a:off x="10719668" y="395940"/>
            <a:ext cx="953398" cy="1126744"/>
            <a:chOff x="7012021" y="-1253215"/>
            <a:chExt cx="1237500" cy="1462500"/>
          </a:xfrm>
        </p:grpSpPr>
        <p:pic>
          <p:nvPicPr>
            <p:cNvPr id="33" name="Picture 32"/>
            <p:cNvPicPr>
              <a:picLocks noChangeAspect="1"/>
            </p:cNvPicPr>
            <p:nvPr/>
          </p:nvPicPr>
          <p:blipFill>
            <a:blip r:embed="rId11"/>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93473" y="466302"/>
            <a:ext cx="3672126" cy="734534"/>
          </a:xfrm>
          <a:prstGeom prst="rect">
            <a:avLst/>
          </a:prstGeom>
          <a:noFill/>
        </p:spPr>
        <p:txBody>
          <a:bodyPr wrap="square" rtlCol="0">
            <a:spAutoFit/>
          </a:bodyPr>
          <a:lstStyle/>
          <a:p>
            <a:pPr defTabSz="932597" eaLnBrk="1" fontAlgn="auto" hangingPunct="1">
              <a:spcBef>
                <a:spcPts val="0"/>
              </a:spcBef>
              <a:spcAft>
                <a:spcPts val="0"/>
              </a:spcAft>
            </a:pPr>
            <a:r>
              <a:rPr lang="en-US" sz="4080" kern="0" dirty="0" err="1">
                <a:solidFill>
                  <a:schemeClr val="bg1"/>
                </a:solidFill>
                <a:latin typeface="Segoe UI Light" panose="020B0502040204020203" pitchFamily="34" charset="0"/>
                <a:cs typeface="Segoe UI Light" panose="020B0502040204020203" pitchFamily="34" charset="0"/>
              </a:rPr>
              <a:t>WebJobs</a:t>
            </a:r>
            <a:endParaRPr lang="en-US" sz="4080" kern="0" dirty="0">
              <a:solidFill>
                <a:schemeClr val="bg1"/>
              </a:solidFill>
              <a:latin typeface="Segoe UI Light" panose="020B0502040204020203" pitchFamily="34" charset="0"/>
              <a:cs typeface="Segoe UI Light" panose="020B0502040204020203" pitchFamily="34" charset="0"/>
            </a:endParaRPr>
          </a:p>
        </p:txBody>
      </p:sp>
      <p:pic>
        <p:nvPicPr>
          <p:cNvPr id="40" name="Picture 39"/>
          <p:cNvPicPr>
            <a:picLocks noChangeAspect="1"/>
          </p:cNvPicPr>
          <p:nvPr/>
        </p:nvPicPr>
        <p:blipFill>
          <a:blip r:embed="rId13"/>
          <a:stretch>
            <a:fillRect/>
          </a:stretch>
        </p:blipFill>
        <p:spPr>
          <a:xfrm>
            <a:off x="8249096" y="1668774"/>
            <a:ext cx="1537510" cy="998234"/>
          </a:xfrm>
          <a:prstGeom prst="rect">
            <a:avLst/>
          </a:prstGeom>
        </p:spPr>
      </p:pic>
      <p:pic>
        <p:nvPicPr>
          <p:cNvPr id="27" name="Picture 26"/>
          <p:cNvPicPr>
            <a:picLocks noChangeAspect="1"/>
          </p:cNvPicPr>
          <p:nvPr/>
        </p:nvPicPr>
        <p:blipFill>
          <a:blip r:embed="rId14"/>
          <a:stretch>
            <a:fillRect/>
          </a:stretch>
        </p:blipFill>
        <p:spPr>
          <a:xfrm>
            <a:off x="220508" y="3367954"/>
            <a:ext cx="2134156" cy="2386583"/>
          </a:xfrm>
          <a:prstGeom prst="rect">
            <a:avLst/>
          </a:prstGeom>
        </p:spPr>
      </p:pic>
      <p:pic>
        <p:nvPicPr>
          <p:cNvPr id="28" name="Picture 27"/>
          <p:cNvPicPr>
            <a:picLocks noChangeAspect="1"/>
          </p:cNvPicPr>
          <p:nvPr/>
        </p:nvPicPr>
        <p:blipFill>
          <a:blip r:embed="rId11"/>
          <a:stretch>
            <a:fillRect/>
          </a:stretch>
        </p:blipFill>
        <p:spPr>
          <a:xfrm>
            <a:off x="1477311" y="5144168"/>
            <a:ext cx="1262135" cy="1491615"/>
          </a:xfrm>
          <a:prstGeom prst="rect">
            <a:avLst/>
          </a:prstGeom>
        </p:spPr>
      </p:pic>
      <p:pic>
        <p:nvPicPr>
          <p:cNvPr id="29" name="Picture 28"/>
          <p:cNvPicPr>
            <a:picLocks noChangeAspect="1"/>
          </p:cNvPicPr>
          <p:nvPr/>
        </p:nvPicPr>
        <p:blipFill>
          <a:blip r:embed="rId15"/>
          <a:stretch>
            <a:fillRect/>
          </a:stretch>
        </p:blipFill>
        <p:spPr>
          <a:xfrm>
            <a:off x="2845209" y="5059671"/>
            <a:ext cx="456790" cy="1248560"/>
          </a:xfrm>
          <a:prstGeom prst="rect">
            <a:avLst/>
          </a:prstGeom>
        </p:spPr>
      </p:pic>
      <p:pic>
        <p:nvPicPr>
          <p:cNvPr id="8" name="Picture 7"/>
          <p:cNvPicPr>
            <a:picLocks noChangeAspect="1"/>
          </p:cNvPicPr>
          <p:nvPr/>
        </p:nvPicPr>
        <p:blipFill>
          <a:blip r:embed="rId16"/>
          <a:stretch>
            <a:fillRect/>
          </a:stretch>
        </p:blipFill>
        <p:spPr>
          <a:xfrm>
            <a:off x="8956540" y="1662207"/>
            <a:ext cx="830066" cy="540508"/>
          </a:xfrm>
          <a:prstGeom prst="rect">
            <a:avLst/>
          </a:prstGeom>
        </p:spPr>
      </p:pic>
      <p:pic>
        <p:nvPicPr>
          <p:cNvPr id="10" name="Picture 9"/>
          <p:cNvPicPr>
            <a:picLocks noChangeAspect="1"/>
          </p:cNvPicPr>
          <p:nvPr/>
        </p:nvPicPr>
        <p:blipFill>
          <a:blip r:embed="rId17"/>
          <a:stretch>
            <a:fillRect/>
          </a:stretch>
        </p:blipFill>
        <p:spPr>
          <a:xfrm>
            <a:off x="6616683" y="1326290"/>
            <a:ext cx="4076636" cy="2632159"/>
          </a:xfrm>
          <a:prstGeom prst="rect">
            <a:avLst/>
          </a:prstGeom>
        </p:spPr>
      </p:pic>
      <p:grpSp>
        <p:nvGrpSpPr>
          <p:cNvPr id="44" name="Group 43"/>
          <p:cNvGrpSpPr/>
          <p:nvPr/>
        </p:nvGrpSpPr>
        <p:grpSpPr>
          <a:xfrm>
            <a:off x="5195521" y="618488"/>
            <a:ext cx="2831098" cy="4217067"/>
            <a:chOff x="3719625" y="-351356"/>
            <a:chExt cx="2775838" cy="4134755"/>
          </a:xfrm>
        </p:grpSpPr>
        <p:pic>
          <p:nvPicPr>
            <p:cNvPr id="45" name="Picture 44"/>
            <p:cNvPicPr>
              <a:picLocks noChangeAspect="1"/>
            </p:cNvPicPr>
            <p:nvPr/>
          </p:nvPicPr>
          <p:blipFill>
            <a:blip r:embed="rId18"/>
            <a:stretch>
              <a:fillRect/>
            </a:stretch>
          </p:blipFill>
          <p:spPr>
            <a:xfrm>
              <a:off x="3719625" y="-351356"/>
              <a:ext cx="2775838" cy="4134755"/>
            </a:xfrm>
            <a:prstGeom prst="rect">
              <a:avLst/>
            </a:prstGeom>
          </p:spPr>
        </p:pic>
        <p:pic>
          <p:nvPicPr>
            <p:cNvPr id="46" name="Picture 45"/>
            <p:cNvPicPr>
              <a:picLocks noChangeAspect="1"/>
            </p:cNvPicPr>
            <p:nvPr/>
          </p:nvPicPr>
          <p:blipFill>
            <a:blip r:embed="rId19"/>
            <a:stretch>
              <a:fillRect/>
            </a:stretch>
          </p:blipFill>
          <p:spPr>
            <a:xfrm>
              <a:off x="4484016" y="1290841"/>
              <a:ext cx="979669" cy="1295431"/>
            </a:xfrm>
            <a:prstGeom prst="rect">
              <a:avLst/>
            </a:prstGeom>
          </p:spPr>
        </p:pic>
      </p:grpSp>
      <p:pic>
        <p:nvPicPr>
          <p:cNvPr id="11" name="Picture 10"/>
          <p:cNvPicPr>
            <a:picLocks noChangeAspect="1"/>
          </p:cNvPicPr>
          <p:nvPr/>
        </p:nvPicPr>
        <p:blipFill>
          <a:blip r:embed="rId20"/>
          <a:stretch>
            <a:fillRect/>
          </a:stretch>
        </p:blipFill>
        <p:spPr>
          <a:xfrm>
            <a:off x="9324575" y="5067342"/>
            <a:ext cx="2347678" cy="1525288"/>
          </a:xfrm>
          <a:prstGeom prst="rect">
            <a:avLst/>
          </a:prstGeom>
        </p:spPr>
      </p:pic>
      <p:pic>
        <p:nvPicPr>
          <p:cNvPr id="12" name="Picture 11"/>
          <p:cNvPicPr>
            <a:picLocks noChangeAspect="1"/>
          </p:cNvPicPr>
          <p:nvPr/>
        </p:nvPicPr>
        <p:blipFill>
          <a:blip r:embed="rId21"/>
          <a:stretch>
            <a:fillRect/>
          </a:stretch>
        </p:blipFill>
        <p:spPr>
          <a:xfrm>
            <a:off x="9863308" y="4431043"/>
            <a:ext cx="1270213" cy="1825018"/>
          </a:xfrm>
          <a:prstGeom prst="rect">
            <a:avLst/>
          </a:prstGeom>
        </p:spPr>
      </p:pic>
      <p:pic>
        <p:nvPicPr>
          <p:cNvPr id="13" name="Picture 12"/>
          <p:cNvPicPr>
            <a:picLocks noChangeAspect="1"/>
          </p:cNvPicPr>
          <p:nvPr/>
        </p:nvPicPr>
        <p:blipFill>
          <a:blip r:embed="rId22"/>
          <a:stretch>
            <a:fillRect/>
          </a:stretch>
        </p:blipFill>
        <p:spPr>
          <a:xfrm>
            <a:off x="9679803" y="6314110"/>
            <a:ext cx="716158" cy="472192"/>
          </a:xfrm>
          <a:prstGeom prst="rect">
            <a:avLst/>
          </a:prstGeom>
        </p:spPr>
      </p:pic>
      <p:grpSp>
        <p:nvGrpSpPr>
          <p:cNvPr id="39" name="Group 38"/>
          <p:cNvGrpSpPr/>
          <p:nvPr/>
        </p:nvGrpSpPr>
        <p:grpSpPr>
          <a:xfrm>
            <a:off x="9983295" y="-81382"/>
            <a:ext cx="953398" cy="1126744"/>
            <a:chOff x="9827324" y="-40038"/>
            <a:chExt cx="934789" cy="1104751"/>
          </a:xfrm>
        </p:grpSpPr>
        <p:pic>
          <p:nvPicPr>
            <p:cNvPr id="41" name="Picture 40"/>
            <p:cNvPicPr>
              <a:picLocks noChangeAspect="1"/>
            </p:cNvPicPr>
            <p:nvPr/>
          </p:nvPicPr>
          <p:blipFill>
            <a:blip r:embed="rId11"/>
            <a:stretch>
              <a:fillRect/>
            </a:stretch>
          </p:blipFill>
          <p:spPr>
            <a:xfrm>
              <a:off x="9827324" y="-40038"/>
              <a:ext cx="934789" cy="1104751"/>
            </a:xfrm>
            <a:prstGeom prst="rect">
              <a:avLst/>
            </a:prstGeom>
          </p:spPr>
        </p:pic>
        <p:pic>
          <p:nvPicPr>
            <p:cNvPr id="42" name="Picture 41"/>
            <p:cNvPicPr>
              <a:picLocks noChangeAspect="1"/>
            </p:cNvPicPr>
            <p:nvPr/>
          </p:nvPicPr>
          <p:blipFill>
            <a:blip r:embed="rId23"/>
            <a:stretch>
              <a:fillRect/>
            </a:stretch>
          </p:blipFill>
          <p:spPr>
            <a:xfrm>
              <a:off x="10368710" y="254515"/>
              <a:ext cx="147937" cy="295874"/>
            </a:xfrm>
            <a:prstGeom prst="rect">
              <a:avLst/>
            </a:prstGeom>
          </p:spPr>
        </p:pic>
      </p:grpSp>
      <p:sp>
        <p:nvSpPr>
          <p:cNvPr id="32" name="TextBox 31"/>
          <p:cNvSpPr txBox="1"/>
          <p:nvPr/>
        </p:nvSpPr>
        <p:spPr>
          <a:xfrm rot="2035382">
            <a:off x="5053276" y="4178845"/>
            <a:ext cx="2434042" cy="990628"/>
          </a:xfrm>
          <a:prstGeom prst="rect">
            <a:avLst/>
          </a:prstGeom>
          <a:noFill/>
        </p:spPr>
        <p:txBody>
          <a:bodyPr wrap="square" rtlCol="0">
            <a:spAutoFit/>
          </a:bodyPr>
          <a:lstStyle/>
          <a:p>
            <a:pPr defTabSz="932597" eaLnBrk="1" fontAlgn="auto" hangingPunct="1">
              <a:spcBef>
                <a:spcPts val="0"/>
              </a:spcBef>
              <a:spcAft>
                <a:spcPts val="0"/>
              </a:spcAft>
            </a:pPr>
            <a:r>
              <a:rPr lang="en-US" sz="2856" kern="0" dirty="0">
                <a:solidFill>
                  <a:schemeClr val="bg1"/>
                </a:solidFill>
                <a:cs typeface="Segoe UI" panose="020B0502040204020203" pitchFamily="34" charset="0"/>
              </a:rPr>
              <a:t>Web App</a:t>
            </a:r>
          </a:p>
          <a:p>
            <a:pPr defTabSz="932597" eaLnBrk="1" fontAlgn="auto" hangingPunct="1">
              <a:spcBef>
                <a:spcPts val="0"/>
              </a:spcBef>
              <a:spcAft>
                <a:spcPts val="0"/>
              </a:spcAft>
            </a:pPr>
            <a:endParaRPr lang="en-US" sz="2856" kern="0" dirty="0">
              <a:solidFill>
                <a:schemeClr val="bg1"/>
              </a:solidFill>
              <a:cs typeface="Segoe UI" panose="020B0502040204020203" pitchFamily="34" charset="0"/>
            </a:endParaRPr>
          </a:p>
        </p:txBody>
      </p:sp>
    </p:spTree>
    <p:extLst>
      <p:ext uri="{BB962C8B-B14F-4D97-AF65-F5344CB8AC3E}">
        <p14:creationId xmlns:p14="http://schemas.microsoft.com/office/powerpoint/2010/main" val="4180885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anim calcmode="lin" valueType="num">
                                      <p:cBhvr>
                                        <p:cTn id="8" dur="500" fill="hold"/>
                                        <p:tgtEl>
                                          <p:spTgt spid="44"/>
                                        </p:tgtEl>
                                        <p:attrNameLst>
                                          <p:attrName>ppt_x</p:attrName>
                                        </p:attrNameLst>
                                      </p:cBhvr>
                                      <p:tavLst>
                                        <p:tav tm="0">
                                          <p:val>
                                            <p:strVal val="#ppt_x"/>
                                          </p:val>
                                        </p:tav>
                                        <p:tav tm="100000">
                                          <p:val>
                                            <p:strVal val="#ppt_x"/>
                                          </p:val>
                                        </p:tav>
                                      </p:tavLst>
                                    </p:anim>
                                    <p:anim calcmode="lin" valueType="num">
                                      <p:cBhvr>
                                        <p:cTn id="9" dur="500" fill="hold"/>
                                        <p:tgtEl>
                                          <p:spTgt spid="4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100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xit" presetSubtype="0" fill="hold" nodeType="withEffect">
                                  <p:stCondLst>
                                    <p:cond delay="1000"/>
                                  </p:stCondLst>
                                  <p:childTnLst>
                                    <p:animEffect transition="out" filter="fade">
                                      <p:cBhvr>
                                        <p:cTn id="15" dur="500"/>
                                        <p:tgtEl>
                                          <p:spTgt spid="18"/>
                                        </p:tgtEl>
                                      </p:cBhvr>
                                    </p:animEffect>
                                    <p:set>
                                      <p:cBhvr>
                                        <p:cTn id="16" dur="1" fill="hold">
                                          <p:stCondLst>
                                            <p:cond delay="499"/>
                                          </p:stCondLst>
                                        </p:cTn>
                                        <p:tgtEl>
                                          <p:spTgt spid="18"/>
                                        </p:tgtEl>
                                        <p:attrNameLst>
                                          <p:attrName>style.visibility</p:attrName>
                                        </p:attrNameLst>
                                      </p:cBhvr>
                                      <p:to>
                                        <p:strVal val="hidden"/>
                                      </p:to>
                                    </p:set>
                                  </p:childTnLst>
                                </p:cTn>
                              </p:par>
                              <p:par>
                                <p:cTn id="17" presetID="10" presetClass="exit" presetSubtype="0" fill="hold" nodeType="withEffect">
                                  <p:stCondLst>
                                    <p:cond delay="1000"/>
                                  </p:stCondLst>
                                  <p:childTnLst>
                                    <p:animEffect transition="out" filter="fade">
                                      <p:cBhvr>
                                        <p:cTn id="18" dur="500"/>
                                        <p:tgtEl>
                                          <p:spTgt spid="40"/>
                                        </p:tgtEl>
                                      </p:cBhvr>
                                    </p:animEffect>
                                    <p:set>
                                      <p:cBhvr>
                                        <p:cTn id="19" dur="1" fill="hold">
                                          <p:stCondLst>
                                            <p:cond delay="499"/>
                                          </p:stCondLst>
                                        </p:cTn>
                                        <p:tgtEl>
                                          <p:spTgt spid="40"/>
                                        </p:tgtEl>
                                        <p:attrNameLst>
                                          <p:attrName>style.visibility</p:attrName>
                                        </p:attrNameLst>
                                      </p:cBhvr>
                                      <p:to>
                                        <p:strVal val="hidden"/>
                                      </p:to>
                                    </p:set>
                                  </p:childTnLst>
                                </p:cTn>
                              </p:par>
                              <p:par>
                                <p:cTn id="20" presetID="10" presetClass="entr" presetSubtype="0" fill="hold" nodeType="withEffect">
                                  <p:stCondLst>
                                    <p:cond delay="10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par>
                          <p:cTn id="23" fill="hold">
                            <p:stCondLst>
                              <p:cond delay="2000"/>
                            </p:stCondLst>
                            <p:childTnLst>
                              <p:par>
                                <p:cTn id="24" presetID="10" presetClass="entr" presetSubtype="0" fill="hold" nodeType="afterEffect">
                                  <p:stCondLst>
                                    <p:cond delay="5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par>
                          <p:cTn id="32" fill="hold">
                            <p:stCondLst>
                              <p:cond delay="500"/>
                            </p:stCondLst>
                            <p:childTnLst>
                              <p:par>
                                <p:cTn id="33" presetID="47" presetClass="entr" presetSubtype="0"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1000"/>
                                        <p:tgtEl>
                                          <p:spTgt spid="12"/>
                                        </p:tgtEl>
                                      </p:cBhvr>
                                    </p:animEffect>
                                    <p:anim calcmode="lin" valueType="num">
                                      <p:cBhvr>
                                        <p:cTn id="36" dur="1000" fill="hold"/>
                                        <p:tgtEl>
                                          <p:spTgt spid="12"/>
                                        </p:tgtEl>
                                        <p:attrNameLst>
                                          <p:attrName>ppt_x</p:attrName>
                                        </p:attrNameLst>
                                      </p:cBhvr>
                                      <p:tavLst>
                                        <p:tav tm="0">
                                          <p:val>
                                            <p:strVal val="#ppt_x"/>
                                          </p:val>
                                        </p:tav>
                                        <p:tav tm="100000">
                                          <p:val>
                                            <p:strVal val="#ppt_x"/>
                                          </p:val>
                                        </p:tav>
                                      </p:tavLst>
                                    </p:anim>
                                    <p:anim calcmode="lin" valueType="num">
                                      <p:cBhvr>
                                        <p:cTn id="37" dur="1000" fill="hold"/>
                                        <p:tgtEl>
                                          <p:spTgt spid="12"/>
                                        </p:tgtEl>
                                        <p:attrNameLst>
                                          <p:attrName>ppt_y</p:attrName>
                                        </p:attrNameLst>
                                      </p:cBhvr>
                                      <p:tavLst>
                                        <p:tav tm="0">
                                          <p:val>
                                            <p:strVal val="#ppt_y-.1"/>
                                          </p:val>
                                        </p:tav>
                                        <p:tav tm="100000">
                                          <p:val>
                                            <p:strVal val="#ppt_y"/>
                                          </p:val>
                                        </p:tav>
                                      </p:tavLst>
                                    </p:anim>
                                  </p:childTnLst>
                                </p:cTn>
                              </p:par>
                              <p:par>
                                <p:cTn id="38" presetID="10" presetClass="entr" presetSubtype="0" fill="hold" nodeType="withEffect">
                                  <p:stCondLst>
                                    <p:cond delay="50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p:cNvPicPr>
            <a:picLocks noChangeAspect="1"/>
          </p:cNvPicPr>
          <p:nvPr/>
        </p:nvPicPr>
        <p:blipFill>
          <a:blip r:embed="rId2"/>
          <a:stretch>
            <a:fillRect/>
          </a:stretch>
        </p:blipFill>
        <p:spPr>
          <a:xfrm>
            <a:off x="2917019" y="4851579"/>
            <a:ext cx="2216051" cy="1427948"/>
          </a:xfrm>
          <a:prstGeom prst="rect">
            <a:avLst/>
          </a:prstGeom>
        </p:spPr>
      </p:pic>
      <p:pic>
        <p:nvPicPr>
          <p:cNvPr id="39" name="Picture 38"/>
          <p:cNvPicPr>
            <a:picLocks noChangeAspect="1"/>
          </p:cNvPicPr>
          <p:nvPr/>
        </p:nvPicPr>
        <p:blipFill>
          <a:blip r:embed="rId3"/>
          <a:stretch>
            <a:fillRect/>
          </a:stretch>
        </p:blipFill>
        <p:spPr>
          <a:xfrm>
            <a:off x="2878052" y="4837286"/>
            <a:ext cx="2245089" cy="1467639"/>
          </a:xfrm>
          <a:prstGeom prst="rect">
            <a:avLst/>
          </a:prstGeom>
        </p:spPr>
      </p:pic>
      <p:pic>
        <p:nvPicPr>
          <p:cNvPr id="6" name="Picture 5"/>
          <p:cNvPicPr>
            <a:picLocks noChangeAspect="1"/>
          </p:cNvPicPr>
          <p:nvPr/>
        </p:nvPicPr>
        <p:blipFill>
          <a:blip r:embed="rId4"/>
          <a:stretch>
            <a:fillRect/>
          </a:stretch>
        </p:blipFill>
        <p:spPr>
          <a:xfrm>
            <a:off x="3471706" y="1162114"/>
            <a:ext cx="7483542" cy="4828092"/>
          </a:xfrm>
          <a:prstGeom prst="rect">
            <a:avLst/>
          </a:prstGeom>
        </p:spPr>
      </p:pic>
      <p:pic>
        <p:nvPicPr>
          <p:cNvPr id="21" name="Picture 20"/>
          <p:cNvPicPr>
            <a:picLocks noChangeAspect="1"/>
          </p:cNvPicPr>
          <p:nvPr/>
        </p:nvPicPr>
        <p:blipFill>
          <a:blip r:embed="rId5"/>
          <a:stretch>
            <a:fillRect/>
          </a:stretch>
        </p:blipFill>
        <p:spPr>
          <a:xfrm>
            <a:off x="883" y="3817523"/>
            <a:ext cx="4918370" cy="3186865"/>
          </a:xfrm>
          <a:prstGeom prst="rect">
            <a:avLst/>
          </a:prstGeom>
        </p:spPr>
      </p:pic>
      <p:pic>
        <p:nvPicPr>
          <p:cNvPr id="37" name="Picture 36"/>
          <p:cNvPicPr>
            <a:picLocks noChangeAspect="1"/>
          </p:cNvPicPr>
          <p:nvPr/>
        </p:nvPicPr>
        <p:blipFill>
          <a:blip r:embed="rId6"/>
          <a:stretch>
            <a:fillRect/>
          </a:stretch>
        </p:blipFill>
        <p:spPr>
          <a:xfrm>
            <a:off x="5382639" y="-380971"/>
            <a:ext cx="7408679" cy="4799989"/>
          </a:xfrm>
          <a:prstGeom prst="rect">
            <a:avLst/>
          </a:prstGeom>
        </p:spPr>
      </p:pic>
      <p:pic>
        <p:nvPicPr>
          <p:cNvPr id="10" name="Picture 9"/>
          <p:cNvPicPr>
            <a:picLocks noChangeAspect="1"/>
          </p:cNvPicPr>
          <p:nvPr/>
        </p:nvPicPr>
        <p:blipFill>
          <a:blip r:embed="rId7"/>
          <a:stretch>
            <a:fillRect/>
          </a:stretch>
        </p:blipFill>
        <p:spPr>
          <a:xfrm>
            <a:off x="6616683" y="1326290"/>
            <a:ext cx="4076636" cy="2632159"/>
          </a:xfrm>
          <a:prstGeom prst="rect">
            <a:avLst/>
          </a:prstGeom>
        </p:spPr>
      </p:pic>
      <p:pic>
        <p:nvPicPr>
          <p:cNvPr id="30" name="Picture 29"/>
          <p:cNvPicPr>
            <a:picLocks noChangeAspect="1"/>
          </p:cNvPicPr>
          <p:nvPr/>
        </p:nvPicPr>
        <p:blipFill>
          <a:blip r:embed="rId8"/>
          <a:stretch>
            <a:fillRect/>
          </a:stretch>
        </p:blipFill>
        <p:spPr>
          <a:xfrm>
            <a:off x="6741963" y="0"/>
            <a:ext cx="5693631" cy="3686004"/>
          </a:xfrm>
          <a:prstGeom prst="rect">
            <a:avLst/>
          </a:prstGeom>
        </p:spPr>
      </p:pic>
      <p:pic>
        <p:nvPicPr>
          <p:cNvPr id="38" name="Picture 37"/>
          <p:cNvPicPr>
            <a:picLocks noChangeAspect="1"/>
          </p:cNvPicPr>
          <p:nvPr/>
        </p:nvPicPr>
        <p:blipFill>
          <a:blip r:embed="rId9"/>
          <a:stretch>
            <a:fillRect/>
          </a:stretch>
        </p:blipFill>
        <p:spPr>
          <a:xfrm>
            <a:off x="8480712" y="272883"/>
            <a:ext cx="3393793" cy="2190741"/>
          </a:xfrm>
          <a:prstGeom prst="rect">
            <a:avLst/>
          </a:prstGeom>
        </p:spPr>
      </p:pic>
      <p:pic>
        <p:nvPicPr>
          <p:cNvPr id="16" name="Picture 15"/>
          <p:cNvPicPr>
            <a:picLocks noChangeAspect="1"/>
          </p:cNvPicPr>
          <p:nvPr/>
        </p:nvPicPr>
        <p:blipFill>
          <a:blip r:embed="rId10"/>
          <a:stretch>
            <a:fillRect/>
          </a:stretch>
        </p:blipFill>
        <p:spPr>
          <a:xfrm>
            <a:off x="10359201" y="2574200"/>
            <a:ext cx="1497721" cy="967472"/>
          </a:xfrm>
          <a:prstGeom prst="rect">
            <a:avLst/>
          </a:prstGeom>
        </p:spPr>
      </p:pic>
      <p:pic>
        <p:nvPicPr>
          <p:cNvPr id="22" name="Picture 21"/>
          <p:cNvPicPr>
            <a:picLocks noChangeAspect="1"/>
          </p:cNvPicPr>
          <p:nvPr/>
        </p:nvPicPr>
        <p:blipFill>
          <a:blip r:embed="rId11"/>
          <a:stretch>
            <a:fillRect/>
          </a:stretch>
        </p:blipFill>
        <p:spPr>
          <a:xfrm>
            <a:off x="263994" y="5821396"/>
            <a:ext cx="1510715" cy="975671"/>
          </a:xfrm>
          <a:prstGeom prst="rect">
            <a:avLst/>
          </a:prstGeom>
        </p:spPr>
      </p:pic>
      <p:grpSp>
        <p:nvGrpSpPr>
          <p:cNvPr id="36" name="Group 35"/>
          <p:cNvGrpSpPr/>
          <p:nvPr/>
        </p:nvGrpSpPr>
        <p:grpSpPr>
          <a:xfrm>
            <a:off x="10719668" y="395940"/>
            <a:ext cx="953398" cy="1126744"/>
            <a:chOff x="7012021" y="-1253215"/>
            <a:chExt cx="1237500" cy="1462500"/>
          </a:xfrm>
        </p:grpSpPr>
        <p:pic>
          <p:nvPicPr>
            <p:cNvPr id="33" name="Picture 32"/>
            <p:cNvPicPr>
              <a:picLocks noChangeAspect="1"/>
            </p:cNvPicPr>
            <p:nvPr/>
          </p:nvPicPr>
          <p:blipFill>
            <a:blip r:embed="rId12"/>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93473" y="466302"/>
            <a:ext cx="3672126" cy="734534"/>
          </a:xfrm>
          <a:prstGeom prst="rect">
            <a:avLst/>
          </a:prstGeom>
          <a:noFill/>
        </p:spPr>
        <p:txBody>
          <a:bodyPr wrap="square" rtlCol="0">
            <a:spAutoFit/>
          </a:bodyPr>
          <a:lstStyle/>
          <a:p>
            <a:pPr defTabSz="932597" eaLnBrk="1" fontAlgn="auto" hangingPunct="1">
              <a:spcBef>
                <a:spcPts val="0"/>
              </a:spcBef>
              <a:spcAft>
                <a:spcPts val="0"/>
              </a:spcAft>
            </a:pPr>
            <a:r>
              <a:rPr lang="en-US" sz="4080" kern="0" dirty="0" err="1">
                <a:solidFill>
                  <a:schemeClr val="bg1"/>
                </a:solidFill>
                <a:latin typeface="Segoe UI Light" panose="020B0502040204020203" pitchFamily="34" charset="0"/>
                <a:cs typeface="Segoe UI Light" panose="020B0502040204020203" pitchFamily="34" charset="0"/>
              </a:rPr>
              <a:t>WebJobs</a:t>
            </a:r>
            <a:endParaRPr lang="en-US" sz="4080" kern="0" dirty="0">
              <a:solidFill>
                <a:schemeClr val="bg1"/>
              </a:solidFill>
              <a:latin typeface="Segoe UI Light" panose="020B0502040204020203" pitchFamily="34" charset="0"/>
              <a:cs typeface="Segoe UI Light" panose="020B0502040204020203" pitchFamily="34" charset="0"/>
            </a:endParaRPr>
          </a:p>
        </p:txBody>
      </p:sp>
      <p:pic>
        <p:nvPicPr>
          <p:cNvPr id="27" name="Picture 26"/>
          <p:cNvPicPr>
            <a:picLocks noChangeAspect="1"/>
          </p:cNvPicPr>
          <p:nvPr/>
        </p:nvPicPr>
        <p:blipFill>
          <a:blip r:embed="rId14"/>
          <a:stretch>
            <a:fillRect/>
          </a:stretch>
        </p:blipFill>
        <p:spPr>
          <a:xfrm>
            <a:off x="220508" y="3367954"/>
            <a:ext cx="2134156" cy="2386583"/>
          </a:xfrm>
          <a:prstGeom prst="rect">
            <a:avLst/>
          </a:prstGeom>
        </p:spPr>
      </p:pic>
      <p:pic>
        <p:nvPicPr>
          <p:cNvPr id="28" name="Picture 27"/>
          <p:cNvPicPr>
            <a:picLocks noChangeAspect="1"/>
          </p:cNvPicPr>
          <p:nvPr/>
        </p:nvPicPr>
        <p:blipFill>
          <a:blip r:embed="rId12"/>
          <a:stretch>
            <a:fillRect/>
          </a:stretch>
        </p:blipFill>
        <p:spPr>
          <a:xfrm>
            <a:off x="1477311" y="5144168"/>
            <a:ext cx="1262135" cy="1491615"/>
          </a:xfrm>
          <a:prstGeom prst="rect">
            <a:avLst/>
          </a:prstGeom>
        </p:spPr>
      </p:pic>
      <p:pic>
        <p:nvPicPr>
          <p:cNvPr id="29" name="Picture 28"/>
          <p:cNvPicPr>
            <a:picLocks noChangeAspect="1"/>
          </p:cNvPicPr>
          <p:nvPr/>
        </p:nvPicPr>
        <p:blipFill>
          <a:blip r:embed="rId15"/>
          <a:stretch>
            <a:fillRect/>
          </a:stretch>
        </p:blipFill>
        <p:spPr>
          <a:xfrm>
            <a:off x="2845209" y="5059671"/>
            <a:ext cx="456790" cy="1248560"/>
          </a:xfrm>
          <a:prstGeom prst="rect">
            <a:avLst/>
          </a:prstGeom>
        </p:spPr>
      </p:pic>
      <p:pic>
        <p:nvPicPr>
          <p:cNvPr id="8" name="Picture 7"/>
          <p:cNvPicPr>
            <a:picLocks noChangeAspect="1"/>
          </p:cNvPicPr>
          <p:nvPr/>
        </p:nvPicPr>
        <p:blipFill>
          <a:blip r:embed="rId16"/>
          <a:stretch>
            <a:fillRect/>
          </a:stretch>
        </p:blipFill>
        <p:spPr>
          <a:xfrm>
            <a:off x="8956540" y="1662207"/>
            <a:ext cx="830066" cy="540508"/>
          </a:xfrm>
          <a:prstGeom prst="rect">
            <a:avLst/>
          </a:prstGeom>
        </p:spPr>
      </p:pic>
      <p:grpSp>
        <p:nvGrpSpPr>
          <p:cNvPr id="44" name="Group 43"/>
          <p:cNvGrpSpPr/>
          <p:nvPr/>
        </p:nvGrpSpPr>
        <p:grpSpPr>
          <a:xfrm>
            <a:off x="5195521" y="618488"/>
            <a:ext cx="2831098" cy="4217067"/>
            <a:chOff x="3719625" y="-351356"/>
            <a:chExt cx="2775838" cy="4134755"/>
          </a:xfrm>
        </p:grpSpPr>
        <p:pic>
          <p:nvPicPr>
            <p:cNvPr id="45" name="Picture 44"/>
            <p:cNvPicPr>
              <a:picLocks noChangeAspect="1"/>
            </p:cNvPicPr>
            <p:nvPr/>
          </p:nvPicPr>
          <p:blipFill>
            <a:blip r:embed="rId17"/>
            <a:stretch>
              <a:fillRect/>
            </a:stretch>
          </p:blipFill>
          <p:spPr>
            <a:xfrm>
              <a:off x="3719625" y="-351356"/>
              <a:ext cx="2775838" cy="4134755"/>
            </a:xfrm>
            <a:prstGeom prst="rect">
              <a:avLst/>
            </a:prstGeom>
          </p:spPr>
        </p:pic>
        <p:pic>
          <p:nvPicPr>
            <p:cNvPr id="46" name="Picture 45"/>
            <p:cNvPicPr>
              <a:picLocks noChangeAspect="1"/>
            </p:cNvPicPr>
            <p:nvPr/>
          </p:nvPicPr>
          <p:blipFill>
            <a:blip r:embed="rId18"/>
            <a:stretch>
              <a:fillRect/>
            </a:stretch>
          </p:blipFill>
          <p:spPr>
            <a:xfrm>
              <a:off x="4484016" y="1290841"/>
              <a:ext cx="979669" cy="1295431"/>
            </a:xfrm>
            <a:prstGeom prst="rect">
              <a:avLst/>
            </a:prstGeom>
          </p:spPr>
        </p:pic>
      </p:grpSp>
      <p:pic>
        <p:nvPicPr>
          <p:cNvPr id="5" name="Picture 4"/>
          <p:cNvPicPr>
            <a:picLocks noChangeAspect="1"/>
          </p:cNvPicPr>
          <p:nvPr/>
        </p:nvPicPr>
        <p:blipFill>
          <a:blip r:embed="rId19"/>
          <a:stretch>
            <a:fillRect/>
          </a:stretch>
        </p:blipFill>
        <p:spPr>
          <a:xfrm>
            <a:off x="7912634" y="4770679"/>
            <a:ext cx="1300680" cy="821482"/>
          </a:xfrm>
          <a:prstGeom prst="rect">
            <a:avLst/>
          </a:prstGeom>
        </p:spPr>
      </p:pic>
      <p:pic>
        <p:nvPicPr>
          <p:cNvPr id="41" name="Picture 40"/>
          <p:cNvPicPr>
            <a:picLocks noChangeAspect="1"/>
          </p:cNvPicPr>
          <p:nvPr/>
        </p:nvPicPr>
        <p:blipFill>
          <a:blip r:embed="rId20"/>
          <a:stretch>
            <a:fillRect/>
          </a:stretch>
        </p:blipFill>
        <p:spPr>
          <a:xfrm>
            <a:off x="9324575" y="5067342"/>
            <a:ext cx="2347678" cy="1525288"/>
          </a:xfrm>
          <a:prstGeom prst="rect">
            <a:avLst/>
          </a:prstGeom>
        </p:spPr>
      </p:pic>
      <p:pic>
        <p:nvPicPr>
          <p:cNvPr id="42" name="Picture 41"/>
          <p:cNvPicPr>
            <a:picLocks noChangeAspect="1"/>
          </p:cNvPicPr>
          <p:nvPr/>
        </p:nvPicPr>
        <p:blipFill>
          <a:blip r:embed="rId21"/>
          <a:stretch>
            <a:fillRect/>
          </a:stretch>
        </p:blipFill>
        <p:spPr>
          <a:xfrm>
            <a:off x="9863308" y="4431043"/>
            <a:ext cx="1270213" cy="1825018"/>
          </a:xfrm>
          <a:prstGeom prst="rect">
            <a:avLst/>
          </a:prstGeom>
        </p:spPr>
      </p:pic>
      <p:pic>
        <p:nvPicPr>
          <p:cNvPr id="43" name="Picture 42"/>
          <p:cNvPicPr>
            <a:picLocks noChangeAspect="1"/>
          </p:cNvPicPr>
          <p:nvPr/>
        </p:nvPicPr>
        <p:blipFill>
          <a:blip r:embed="rId22"/>
          <a:stretch>
            <a:fillRect/>
          </a:stretch>
        </p:blipFill>
        <p:spPr>
          <a:xfrm>
            <a:off x="9679803" y="6314110"/>
            <a:ext cx="716158" cy="472192"/>
          </a:xfrm>
          <a:prstGeom prst="rect">
            <a:avLst/>
          </a:prstGeom>
        </p:spPr>
      </p:pic>
      <p:pic>
        <p:nvPicPr>
          <p:cNvPr id="7" name="Picture 6"/>
          <p:cNvPicPr>
            <a:picLocks noChangeAspect="1"/>
          </p:cNvPicPr>
          <p:nvPr/>
        </p:nvPicPr>
        <p:blipFill>
          <a:blip r:embed="rId23"/>
          <a:stretch>
            <a:fillRect/>
          </a:stretch>
        </p:blipFill>
        <p:spPr>
          <a:xfrm>
            <a:off x="5255832" y="1088497"/>
            <a:ext cx="2476331" cy="3655133"/>
          </a:xfrm>
          <a:prstGeom prst="rect">
            <a:avLst/>
          </a:prstGeom>
        </p:spPr>
      </p:pic>
      <p:pic>
        <p:nvPicPr>
          <p:cNvPr id="14" name="Picture 13"/>
          <p:cNvPicPr>
            <a:picLocks noChangeAspect="1"/>
          </p:cNvPicPr>
          <p:nvPr/>
        </p:nvPicPr>
        <p:blipFill>
          <a:blip r:embed="rId24"/>
          <a:stretch>
            <a:fillRect/>
          </a:stretch>
        </p:blipFill>
        <p:spPr>
          <a:xfrm>
            <a:off x="9249556" y="3030256"/>
            <a:ext cx="1444031" cy="930598"/>
          </a:xfrm>
          <a:prstGeom prst="rect">
            <a:avLst/>
          </a:prstGeom>
        </p:spPr>
      </p:pic>
      <p:pic>
        <p:nvPicPr>
          <p:cNvPr id="15" name="Picture 14"/>
          <p:cNvPicPr>
            <a:picLocks noChangeAspect="1"/>
          </p:cNvPicPr>
          <p:nvPr/>
        </p:nvPicPr>
        <p:blipFill>
          <a:blip r:embed="rId25"/>
          <a:stretch>
            <a:fillRect/>
          </a:stretch>
        </p:blipFill>
        <p:spPr>
          <a:xfrm>
            <a:off x="10195704" y="3650885"/>
            <a:ext cx="2032350" cy="1802123"/>
          </a:xfrm>
          <a:prstGeom prst="rect">
            <a:avLst/>
          </a:prstGeom>
        </p:spPr>
      </p:pic>
      <p:grpSp>
        <p:nvGrpSpPr>
          <p:cNvPr id="51" name="Group 50"/>
          <p:cNvGrpSpPr/>
          <p:nvPr/>
        </p:nvGrpSpPr>
        <p:grpSpPr>
          <a:xfrm>
            <a:off x="9983295" y="-81382"/>
            <a:ext cx="953398" cy="1126744"/>
            <a:chOff x="9827324" y="-40038"/>
            <a:chExt cx="934789" cy="1104751"/>
          </a:xfrm>
        </p:grpSpPr>
        <p:pic>
          <p:nvPicPr>
            <p:cNvPr id="52" name="Picture 51"/>
            <p:cNvPicPr>
              <a:picLocks noChangeAspect="1"/>
            </p:cNvPicPr>
            <p:nvPr/>
          </p:nvPicPr>
          <p:blipFill>
            <a:blip r:embed="rId12"/>
            <a:stretch>
              <a:fillRect/>
            </a:stretch>
          </p:blipFill>
          <p:spPr>
            <a:xfrm>
              <a:off x="9827324" y="-40038"/>
              <a:ext cx="934789" cy="1104751"/>
            </a:xfrm>
            <a:prstGeom prst="rect">
              <a:avLst/>
            </a:prstGeom>
          </p:spPr>
        </p:pic>
        <p:pic>
          <p:nvPicPr>
            <p:cNvPr id="53" name="Picture 52"/>
            <p:cNvPicPr>
              <a:picLocks noChangeAspect="1"/>
            </p:cNvPicPr>
            <p:nvPr/>
          </p:nvPicPr>
          <p:blipFill>
            <a:blip r:embed="rId26"/>
            <a:stretch>
              <a:fillRect/>
            </a:stretch>
          </p:blipFill>
          <p:spPr>
            <a:xfrm>
              <a:off x="10368710" y="254515"/>
              <a:ext cx="147937" cy="295874"/>
            </a:xfrm>
            <a:prstGeom prst="rect">
              <a:avLst/>
            </a:prstGeom>
          </p:spPr>
        </p:pic>
      </p:grpSp>
      <p:sp>
        <p:nvSpPr>
          <p:cNvPr id="34" name="TextBox 33"/>
          <p:cNvSpPr txBox="1"/>
          <p:nvPr/>
        </p:nvSpPr>
        <p:spPr>
          <a:xfrm rot="2035382">
            <a:off x="5053276" y="4178845"/>
            <a:ext cx="2434042" cy="990628"/>
          </a:xfrm>
          <a:prstGeom prst="rect">
            <a:avLst/>
          </a:prstGeom>
          <a:noFill/>
        </p:spPr>
        <p:txBody>
          <a:bodyPr wrap="square" rtlCol="0">
            <a:spAutoFit/>
          </a:bodyPr>
          <a:lstStyle/>
          <a:p>
            <a:pPr defTabSz="932597" eaLnBrk="1" fontAlgn="auto" hangingPunct="1">
              <a:spcBef>
                <a:spcPts val="0"/>
              </a:spcBef>
              <a:spcAft>
                <a:spcPts val="0"/>
              </a:spcAft>
            </a:pPr>
            <a:r>
              <a:rPr lang="en-US" sz="2856" kern="0" dirty="0">
                <a:solidFill>
                  <a:schemeClr val="bg1"/>
                </a:solidFill>
                <a:cs typeface="Segoe UI" panose="020B0502040204020203" pitchFamily="34" charset="0"/>
              </a:rPr>
              <a:t>Web App</a:t>
            </a:r>
          </a:p>
          <a:p>
            <a:pPr defTabSz="932597" eaLnBrk="1" fontAlgn="auto" hangingPunct="1">
              <a:spcBef>
                <a:spcPts val="0"/>
              </a:spcBef>
              <a:spcAft>
                <a:spcPts val="0"/>
              </a:spcAft>
            </a:pPr>
            <a:endParaRPr lang="en-US" sz="2856" kern="0" dirty="0">
              <a:solidFill>
                <a:schemeClr val="bg1"/>
              </a:solidFill>
              <a:cs typeface="Segoe UI" panose="020B0502040204020203" pitchFamily="34" charset="0"/>
            </a:endParaRPr>
          </a:p>
        </p:txBody>
      </p:sp>
    </p:spTree>
    <p:extLst>
      <p:ext uri="{BB962C8B-B14F-4D97-AF65-F5344CB8AC3E}">
        <p14:creationId xmlns:p14="http://schemas.microsoft.com/office/powerpoint/2010/main" val="1453295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500"/>
                            </p:stCondLst>
                            <p:childTnLst>
                              <p:par>
                                <p:cTn id="13" presetID="10" presetClass="exit" presetSubtype="0" fill="hold" nodeType="afterEffect">
                                  <p:stCondLst>
                                    <p:cond delay="250"/>
                                  </p:stCondLst>
                                  <p:childTnLst>
                                    <p:animEffect transition="out" filter="fad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7"/>
                                        </p:tgtEl>
                                      </p:cBhvr>
                                    </p:animEffect>
                                    <p:set>
                                      <p:cBhvr>
                                        <p:cTn id="20" dur="1" fill="hold">
                                          <p:stCondLst>
                                            <p:cond delay="499"/>
                                          </p:stCondLst>
                                        </p:cTn>
                                        <p:tgtEl>
                                          <p:spTgt spid="7"/>
                                        </p:tgtEl>
                                        <p:attrNameLst>
                                          <p:attrName>style.visibility</p:attrName>
                                        </p:attrNameLst>
                                      </p:cBhvr>
                                      <p:to>
                                        <p:strVal val="hidden"/>
                                      </p:to>
                                    </p:set>
                                  </p:childTnLst>
                                </p:cTn>
                              </p:par>
                              <p:par>
                                <p:cTn id="21" presetID="10" presetClass="exit" presetSubtype="0" fill="hold" nodeType="withEffect">
                                  <p:stCondLst>
                                    <p:cond delay="250"/>
                                  </p:stCondLst>
                                  <p:childTnLst>
                                    <p:animEffect transition="out" filter="fade">
                                      <p:cBhvr>
                                        <p:cTn id="22" dur="500"/>
                                        <p:tgtEl>
                                          <p:spTgt spid="39"/>
                                        </p:tgtEl>
                                      </p:cBhvr>
                                    </p:animEffect>
                                    <p:set>
                                      <p:cBhvr>
                                        <p:cTn id="23" dur="1" fill="hold">
                                          <p:stCondLst>
                                            <p:cond delay="499"/>
                                          </p:stCondLst>
                                        </p:cTn>
                                        <p:tgtEl>
                                          <p:spTgt spid="39"/>
                                        </p:tgtEl>
                                        <p:attrNameLst>
                                          <p:attrName>style.visibility</p:attrName>
                                        </p:attrNameLst>
                                      </p:cBhvr>
                                      <p:to>
                                        <p:strVal val="hidden"/>
                                      </p:to>
                                    </p:set>
                                  </p:childTnLst>
                                </p:cTn>
                              </p:par>
                              <p:par>
                                <p:cTn id="24" presetID="10" presetClass="entr" presetSubtype="0" fill="hold" nodeType="withEffect">
                                  <p:stCondLst>
                                    <p:cond delay="25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500"/>
                                        <p:tgtEl>
                                          <p:spTgt spid="40"/>
                                        </p:tgtEl>
                                      </p:cBhvr>
                                    </p:animEffect>
                                  </p:childTnLst>
                                </p:cTn>
                              </p:par>
                            </p:childTnLst>
                          </p:cTn>
                        </p:par>
                        <p:par>
                          <p:cTn id="27" fill="hold">
                            <p:stCondLst>
                              <p:cond delay="750"/>
                            </p:stCondLst>
                            <p:childTnLst>
                              <p:par>
                                <p:cTn id="28" presetID="10" presetClass="entr" presetSubtype="0" fill="hold" nodeType="afterEffect">
                                  <p:stCondLst>
                                    <p:cond delay="25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par>
                          <p:cTn id="31" fill="hold">
                            <p:stCondLst>
                              <p:cond delay="1500"/>
                            </p:stCondLst>
                            <p:childTnLst>
                              <p:par>
                                <p:cTn id="32" presetID="22" presetClass="entr" presetSubtype="1" fill="hold" nodeType="after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wipe(up)">
                                      <p:cBhvr>
                                        <p:cTn id="3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8975" dirty="0" err="1"/>
              <a:t>AutoScale</a:t>
            </a:r>
            <a:endParaRPr lang="en-US" sz="8975"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404037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2"/>
          <a:stretch>
            <a:fillRect/>
          </a:stretch>
        </p:blipFill>
        <p:spPr>
          <a:xfrm>
            <a:off x="2902888" y="4851579"/>
            <a:ext cx="2216051" cy="1427948"/>
          </a:xfrm>
          <a:prstGeom prst="rect">
            <a:avLst/>
          </a:prstGeom>
        </p:spPr>
      </p:pic>
      <p:pic>
        <p:nvPicPr>
          <p:cNvPr id="30" name="Picture 29"/>
          <p:cNvPicPr>
            <a:picLocks noChangeAspect="1"/>
          </p:cNvPicPr>
          <p:nvPr/>
        </p:nvPicPr>
        <p:blipFill>
          <a:blip r:embed="rId3"/>
          <a:stretch>
            <a:fillRect/>
          </a:stretch>
        </p:blipFill>
        <p:spPr>
          <a:xfrm>
            <a:off x="6741963" y="0"/>
            <a:ext cx="5693631" cy="3686004"/>
          </a:xfrm>
          <a:prstGeom prst="rect">
            <a:avLst/>
          </a:prstGeom>
        </p:spPr>
      </p:pic>
      <p:pic>
        <p:nvPicPr>
          <p:cNvPr id="38" name="Picture 37"/>
          <p:cNvPicPr>
            <a:picLocks noChangeAspect="1"/>
          </p:cNvPicPr>
          <p:nvPr/>
        </p:nvPicPr>
        <p:blipFill>
          <a:blip r:embed="rId4"/>
          <a:stretch>
            <a:fillRect/>
          </a:stretch>
        </p:blipFill>
        <p:spPr>
          <a:xfrm>
            <a:off x="8480712" y="272883"/>
            <a:ext cx="3393793" cy="2190741"/>
          </a:xfrm>
          <a:prstGeom prst="rect">
            <a:avLst/>
          </a:prstGeom>
        </p:spPr>
      </p:pic>
      <p:pic>
        <p:nvPicPr>
          <p:cNvPr id="18" name="Picture 17"/>
          <p:cNvPicPr>
            <a:picLocks noChangeAspect="1"/>
          </p:cNvPicPr>
          <p:nvPr/>
        </p:nvPicPr>
        <p:blipFill>
          <a:blip r:embed="rId5"/>
          <a:stretch>
            <a:fillRect/>
          </a:stretch>
        </p:blipFill>
        <p:spPr>
          <a:xfrm>
            <a:off x="3480808" y="1593845"/>
            <a:ext cx="6803891" cy="4396361"/>
          </a:xfrm>
          <a:prstGeom prst="rect">
            <a:avLst/>
          </a:prstGeom>
        </p:spPr>
      </p:pic>
      <p:pic>
        <p:nvPicPr>
          <p:cNvPr id="37" name="Picture 36"/>
          <p:cNvPicPr>
            <a:picLocks noChangeAspect="1"/>
          </p:cNvPicPr>
          <p:nvPr/>
        </p:nvPicPr>
        <p:blipFill>
          <a:blip r:embed="rId6"/>
          <a:stretch>
            <a:fillRect/>
          </a:stretch>
        </p:blipFill>
        <p:spPr>
          <a:xfrm>
            <a:off x="5382639" y="-380971"/>
            <a:ext cx="7408679" cy="4799989"/>
          </a:xfrm>
          <a:prstGeom prst="rect">
            <a:avLst/>
          </a:prstGeom>
        </p:spPr>
      </p:pic>
      <p:grpSp>
        <p:nvGrpSpPr>
          <p:cNvPr id="39" name="Group 38"/>
          <p:cNvGrpSpPr/>
          <p:nvPr/>
        </p:nvGrpSpPr>
        <p:grpSpPr>
          <a:xfrm>
            <a:off x="5312996" y="727563"/>
            <a:ext cx="2766303" cy="4120553"/>
            <a:chOff x="768089" y="-1605208"/>
            <a:chExt cx="3768750" cy="5613751"/>
          </a:xfrm>
        </p:grpSpPr>
        <p:pic>
          <p:nvPicPr>
            <p:cNvPr id="8" name="Picture 7"/>
            <p:cNvPicPr>
              <a:picLocks noChangeAspect="1"/>
            </p:cNvPicPr>
            <p:nvPr/>
          </p:nvPicPr>
          <p:blipFill>
            <a:blip r:embed="rId7"/>
            <a:stretch>
              <a:fillRect/>
            </a:stretch>
          </p:blipFill>
          <p:spPr>
            <a:xfrm>
              <a:off x="768089" y="-1605208"/>
              <a:ext cx="3768750" cy="5613751"/>
            </a:xfrm>
            <a:prstGeom prst="rect">
              <a:avLst/>
            </a:prstGeom>
          </p:spPr>
        </p:pic>
        <p:pic>
          <p:nvPicPr>
            <p:cNvPr id="14" name="Picture 13"/>
            <p:cNvPicPr>
              <a:picLocks noChangeAspect="1"/>
            </p:cNvPicPr>
            <p:nvPr/>
          </p:nvPicPr>
          <p:blipFill>
            <a:blip r:embed="rId8"/>
            <a:stretch>
              <a:fillRect/>
            </a:stretch>
          </p:blipFill>
          <p:spPr>
            <a:xfrm>
              <a:off x="1755198" y="534480"/>
              <a:ext cx="1361250" cy="1800000"/>
            </a:xfrm>
            <a:prstGeom prst="rect">
              <a:avLst/>
            </a:prstGeom>
          </p:spPr>
        </p:pic>
      </p:grpSp>
      <p:pic>
        <p:nvPicPr>
          <p:cNvPr id="16" name="Picture 15"/>
          <p:cNvPicPr>
            <a:picLocks noChangeAspect="1"/>
          </p:cNvPicPr>
          <p:nvPr/>
        </p:nvPicPr>
        <p:blipFill>
          <a:blip r:embed="rId9"/>
          <a:stretch>
            <a:fillRect/>
          </a:stretch>
        </p:blipFill>
        <p:spPr>
          <a:xfrm>
            <a:off x="10359201" y="2574200"/>
            <a:ext cx="1497721" cy="967472"/>
          </a:xfrm>
          <a:prstGeom prst="rect">
            <a:avLst/>
          </a:prstGeom>
        </p:spPr>
      </p:pic>
      <p:pic>
        <p:nvPicPr>
          <p:cNvPr id="21" name="Picture 20"/>
          <p:cNvPicPr>
            <a:picLocks noChangeAspect="1"/>
          </p:cNvPicPr>
          <p:nvPr/>
        </p:nvPicPr>
        <p:blipFill>
          <a:blip r:embed="rId10"/>
          <a:stretch>
            <a:fillRect/>
          </a:stretch>
        </p:blipFill>
        <p:spPr>
          <a:xfrm>
            <a:off x="883" y="3817523"/>
            <a:ext cx="4918370" cy="3186865"/>
          </a:xfrm>
          <a:prstGeom prst="rect">
            <a:avLst/>
          </a:prstGeom>
        </p:spPr>
      </p:pic>
      <p:pic>
        <p:nvPicPr>
          <p:cNvPr id="22" name="Picture 21"/>
          <p:cNvPicPr>
            <a:picLocks noChangeAspect="1"/>
          </p:cNvPicPr>
          <p:nvPr/>
        </p:nvPicPr>
        <p:blipFill>
          <a:blip r:embed="rId11"/>
          <a:stretch>
            <a:fillRect/>
          </a:stretch>
        </p:blipFill>
        <p:spPr>
          <a:xfrm>
            <a:off x="263994" y="5821396"/>
            <a:ext cx="1510715" cy="975671"/>
          </a:xfrm>
          <a:prstGeom prst="rect">
            <a:avLst/>
          </a:prstGeom>
        </p:spPr>
      </p:pic>
      <p:grpSp>
        <p:nvGrpSpPr>
          <p:cNvPr id="36" name="Group 35"/>
          <p:cNvGrpSpPr/>
          <p:nvPr/>
        </p:nvGrpSpPr>
        <p:grpSpPr>
          <a:xfrm>
            <a:off x="10719668" y="395940"/>
            <a:ext cx="953398" cy="1126744"/>
            <a:chOff x="7012021" y="-1253215"/>
            <a:chExt cx="1237500" cy="1462500"/>
          </a:xfrm>
        </p:grpSpPr>
        <p:pic>
          <p:nvPicPr>
            <p:cNvPr id="33" name="Picture 32"/>
            <p:cNvPicPr>
              <a:picLocks noChangeAspect="1"/>
            </p:cNvPicPr>
            <p:nvPr/>
          </p:nvPicPr>
          <p:blipFill>
            <a:blip r:embed="rId12"/>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93473" y="1690978"/>
            <a:ext cx="3672126" cy="734534"/>
          </a:xfrm>
          <a:prstGeom prst="rect">
            <a:avLst/>
          </a:prstGeom>
          <a:noFill/>
        </p:spPr>
        <p:txBody>
          <a:bodyPr wrap="square" rtlCol="0">
            <a:spAutoFit/>
          </a:bodyPr>
          <a:lstStyle/>
          <a:p>
            <a:pPr defTabSz="932597" eaLnBrk="1" fontAlgn="auto" hangingPunct="1">
              <a:spcBef>
                <a:spcPts val="0"/>
              </a:spcBef>
              <a:spcAft>
                <a:spcPts val="0"/>
              </a:spcAft>
            </a:pPr>
            <a:r>
              <a:rPr lang="en-US" sz="4080" kern="0" dirty="0" err="1">
                <a:solidFill>
                  <a:schemeClr val="bg1"/>
                </a:solidFill>
                <a:latin typeface="Segoe UI Light" panose="020B0502040204020203" pitchFamily="34" charset="0"/>
                <a:cs typeface="Segoe UI Light" panose="020B0502040204020203" pitchFamily="34" charset="0"/>
              </a:rPr>
              <a:t>AutoScale</a:t>
            </a:r>
            <a:endParaRPr lang="en-US" sz="4080" kern="0" dirty="0">
              <a:solidFill>
                <a:schemeClr val="bg1"/>
              </a:solidFill>
              <a:latin typeface="Segoe UI Light" panose="020B0502040204020203" pitchFamily="34" charset="0"/>
              <a:cs typeface="Segoe UI Light" panose="020B0502040204020203" pitchFamily="34" charset="0"/>
            </a:endParaRPr>
          </a:p>
        </p:txBody>
      </p:sp>
      <p:pic>
        <p:nvPicPr>
          <p:cNvPr id="27" name="Picture 26"/>
          <p:cNvPicPr>
            <a:picLocks noChangeAspect="1"/>
          </p:cNvPicPr>
          <p:nvPr/>
        </p:nvPicPr>
        <p:blipFill>
          <a:blip r:embed="rId14"/>
          <a:stretch>
            <a:fillRect/>
          </a:stretch>
        </p:blipFill>
        <p:spPr>
          <a:xfrm>
            <a:off x="220508" y="3367954"/>
            <a:ext cx="2134156" cy="2386583"/>
          </a:xfrm>
          <a:prstGeom prst="rect">
            <a:avLst/>
          </a:prstGeom>
        </p:spPr>
      </p:pic>
      <p:pic>
        <p:nvPicPr>
          <p:cNvPr id="28" name="Picture 27"/>
          <p:cNvPicPr>
            <a:picLocks noChangeAspect="1"/>
          </p:cNvPicPr>
          <p:nvPr/>
        </p:nvPicPr>
        <p:blipFill>
          <a:blip r:embed="rId12"/>
          <a:stretch>
            <a:fillRect/>
          </a:stretch>
        </p:blipFill>
        <p:spPr>
          <a:xfrm>
            <a:off x="1477311" y="5144168"/>
            <a:ext cx="1262135" cy="1491615"/>
          </a:xfrm>
          <a:prstGeom prst="rect">
            <a:avLst/>
          </a:prstGeom>
        </p:spPr>
      </p:pic>
      <p:pic>
        <p:nvPicPr>
          <p:cNvPr id="29" name="Picture 28"/>
          <p:cNvPicPr>
            <a:picLocks noChangeAspect="1"/>
          </p:cNvPicPr>
          <p:nvPr/>
        </p:nvPicPr>
        <p:blipFill>
          <a:blip r:embed="rId15"/>
          <a:stretch>
            <a:fillRect/>
          </a:stretch>
        </p:blipFill>
        <p:spPr>
          <a:xfrm>
            <a:off x="2845209" y="5059671"/>
            <a:ext cx="456790" cy="1248560"/>
          </a:xfrm>
          <a:prstGeom prst="rect">
            <a:avLst/>
          </a:prstGeom>
        </p:spPr>
      </p:pic>
      <p:grpSp>
        <p:nvGrpSpPr>
          <p:cNvPr id="24" name="Group 23"/>
          <p:cNvGrpSpPr/>
          <p:nvPr/>
        </p:nvGrpSpPr>
        <p:grpSpPr>
          <a:xfrm>
            <a:off x="9983295" y="-81382"/>
            <a:ext cx="953398" cy="1126744"/>
            <a:chOff x="9827324" y="-40038"/>
            <a:chExt cx="934789" cy="1104751"/>
          </a:xfrm>
        </p:grpSpPr>
        <p:pic>
          <p:nvPicPr>
            <p:cNvPr id="25" name="Picture 24"/>
            <p:cNvPicPr>
              <a:picLocks noChangeAspect="1"/>
            </p:cNvPicPr>
            <p:nvPr/>
          </p:nvPicPr>
          <p:blipFill>
            <a:blip r:embed="rId12"/>
            <a:stretch>
              <a:fillRect/>
            </a:stretch>
          </p:blipFill>
          <p:spPr>
            <a:xfrm>
              <a:off x="9827324" y="-40038"/>
              <a:ext cx="934789" cy="1104751"/>
            </a:xfrm>
            <a:prstGeom prst="rect">
              <a:avLst/>
            </a:prstGeom>
          </p:spPr>
        </p:pic>
        <p:pic>
          <p:nvPicPr>
            <p:cNvPr id="40" name="Picture 39"/>
            <p:cNvPicPr>
              <a:picLocks noChangeAspect="1"/>
            </p:cNvPicPr>
            <p:nvPr/>
          </p:nvPicPr>
          <p:blipFill>
            <a:blip r:embed="rId16"/>
            <a:stretch>
              <a:fillRect/>
            </a:stretch>
          </p:blipFill>
          <p:spPr>
            <a:xfrm>
              <a:off x="10368710" y="254515"/>
              <a:ext cx="147937" cy="295874"/>
            </a:xfrm>
            <a:prstGeom prst="rect">
              <a:avLst/>
            </a:prstGeom>
          </p:spPr>
        </p:pic>
      </p:grpSp>
      <p:sp>
        <p:nvSpPr>
          <p:cNvPr id="52" name="TextBox 51"/>
          <p:cNvSpPr txBox="1"/>
          <p:nvPr/>
        </p:nvSpPr>
        <p:spPr>
          <a:xfrm rot="2035382">
            <a:off x="5053276" y="4178845"/>
            <a:ext cx="2434042" cy="990628"/>
          </a:xfrm>
          <a:prstGeom prst="rect">
            <a:avLst/>
          </a:prstGeom>
          <a:noFill/>
        </p:spPr>
        <p:txBody>
          <a:bodyPr wrap="square" rtlCol="0">
            <a:spAutoFit/>
          </a:bodyPr>
          <a:lstStyle/>
          <a:p>
            <a:pPr defTabSz="932597" eaLnBrk="1" fontAlgn="auto" hangingPunct="1">
              <a:spcBef>
                <a:spcPts val="0"/>
              </a:spcBef>
              <a:spcAft>
                <a:spcPts val="0"/>
              </a:spcAft>
            </a:pPr>
            <a:r>
              <a:rPr lang="en-US" sz="2856" kern="0" dirty="0">
                <a:solidFill>
                  <a:schemeClr val="bg1"/>
                </a:solidFill>
                <a:cs typeface="Segoe UI" panose="020B0502040204020203" pitchFamily="34" charset="0"/>
              </a:rPr>
              <a:t>Web App</a:t>
            </a:r>
          </a:p>
          <a:p>
            <a:pPr defTabSz="932597" eaLnBrk="1" fontAlgn="auto" hangingPunct="1">
              <a:spcBef>
                <a:spcPts val="0"/>
              </a:spcBef>
              <a:spcAft>
                <a:spcPts val="0"/>
              </a:spcAft>
            </a:pPr>
            <a:endParaRPr lang="en-US" sz="2856" kern="0" dirty="0">
              <a:solidFill>
                <a:schemeClr val="bg1"/>
              </a:solidFill>
              <a:cs typeface="Segoe UI" panose="020B0502040204020203" pitchFamily="34" charset="0"/>
            </a:endParaRPr>
          </a:p>
        </p:txBody>
      </p:sp>
    </p:spTree>
    <p:extLst>
      <p:ext uri="{BB962C8B-B14F-4D97-AF65-F5344CB8AC3E}">
        <p14:creationId xmlns:p14="http://schemas.microsoft.com/office/powerpoint/2010/main" val="2540791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819503449"/>
              </p:ext>
            </p:extLst>
          </p:nvPr>
        </p:nvGraphicFramePr>
        <p:xfrm>
          <a:off x="918197" y="733992"/>
          <a:ext cx="10503255" cy="5359480"/>
        </p:xfrm>
        <a:graphic>
          <a:graphicData uri="http://schemas.openxmlformats.org/drawingml/2006/table">
            <a:tbl>
              <a:tblPr firstRow="1" bandRow="1">
                <a:tableStyleId>{5C22544A-7EE6-4342-B048-85BDC9FD1C3A}</a:tableStyleId>
              </a:tblPr>
              <a:tblGrid>
                <a:gridCol w="1974742">
                  <a:extLst>
                    <a:ext uri="{9D8B030D-6E8A-4147-A177-3AD203B41FA5}">
                      <a16:colId xmlns:a16="http://schemas.microsoft.com/office/drawing/2014/main" val="3309407275"/>
                    </a:ext>
                  </a:extLst>
                </a:gridCol>
                <a:gridCol w="949168">
                  <a:extLst>
                    <a:ext uri="{9D8B030D-6E8A-4147-A177-3AD203B41FA5}">
                      <a16:colId xmlns:a16="http://schemas.microsoft.com/office/drawing/2014/main" val="3662083519"/>
                    </a:ext>
                  </a:extLst>
                </a:gridCol>
                <a:gridCol w="7579345">
                  <a:extLst>
                    <a:ext uri="{9D8B030D-6E8A-4147-A177-3AD203B41FA5}">
                      <a16:colId xmlns:a16="http://schemas.microsoft.com/office/drawing/2014/main" val="485203963"/>
                    </a:ext>
                  </a:extLst>
                </a:gridCol>
              </a:tblGrid>
              <a:tr h="378611">
                <a:tc>
                  <a:txBody>
                    <a:bodyPr/>
                    <a:lstStyle/>
                    <a:p>
                      <a:r>
                        <a:rPr lang="en-US" sz="1900" dirty="0">
                          <a:solidFill>
                            <a:srgbClr val="0070C0"/>
                          </a:solidFill>
                        </a:rPr>
                        <a:t>Time</a:t>
                      </a:r>
                    </a:p>
                  </a:txBody>
                  <a:tcPr marL="93260" marR="93260" marT="46630" marB="46630"/>
                </a:tc>
                <a:tc>
                  <a:txBody>
                    <a:bodyPr/>
                    <a:lstStyle/>
                    <a:p>
                      <a:r>
                        <a:rPr lang="en-US" sz="1900" dirty="0">
                          <a:solidFill>
                            <a:srgbClr val="0070C0"/>
                          </a:solidFill>
                        </a:rPr>
                        <a:t>Min.</a:t>
                      </a:r>
                    </a:p>
                  </a:txBody>
                  <a:tcPr marL="93260" marR="93260" marT="46630" marB="46630"/>
                </a:tc>
                <a:tc>
                  <a:txBody>
                    <a:bodyPr/>
                    <a:lstStyle/>
                    <a:p>
                      <a:r>
                        <a:rPr lang="en-US" sz="1900" dirty="0">
                          <a:solidFill>
                            <a:srgbClr val="0070C0"/>
                          </a:solidFill>
                        </a:rPr>
                        <a:t>Session</a:t>
                      </a:r>
                    </a:p>
                  </a:txBody>
                  <a:tcPr marL="93260" marR="93260" marT="46630" marB="46630"/>
                </a:tc>
                <a:extLst>
                  <a:ext uri="{0D108BD9-81ED-4DB2-BD59-A6C34878D82A}">
                    <a16:rowId xmlns:a16="http://schemas.microsoft.com/office/drawing/2014/main" val="1205484172"/>
                  </a:ext>
                </a:extLst>
              </a:tr>
              <a:tr h="378611">
                <a:tc>
                  <a:txBody>
                    <a:bodyPr/>
                    <a:lstStyle/>
                    <a:p>
                      <a:r>
                        <a:rPr lang="en-US" sz="1900" dirty="0">
                          <a:solidFill>
                            <a:srgbClr val="0070C0"/>
                          </a:solidFill>
                        </a:rPr>
                        <a:t>10:00 – </a:t>
                      </a:r>
                      <a:r>
                        <a:rPr lang="en-US" sz="1900" dirty="0" smtClean="0">
                          <a:solidFill>
                            <a:srgbClr val="0070C0"/>
                          </a:solidFill>
                        </a:rPr>
                        <a:t>10:05</a:t>
                      </a:r>
                      <a:endParaRPr lang="en-US" sz="1900" dirty="0">
                        <a:solidFill>
                          <a:srgbClr val="0070C0"/>
                        </a:solidFill>
                      </a:endParaRPr>
                    </a:p>
                  </a:txBody>
                  <a:tcPr marL="93260" marR="93260" marT="46630" marB="46630"/>
                </a:tc>
                <a:tc>
                  <a:txBody>
                    <a:bodyPr/>
                    <a:lstStyle/>
                    <a:p>
                      <a:r>
                        <a:rPr lang="en-US" sz="1900" dirty="0" smtClean="0">
                          <a:solidFill>
                            <a:srgbClr val="0070C0"/>
                          </a:solidFill>
                        </a:rPr>
                        <a:t>5</a:t>
                      </a:r>
                      <a:endParaRPr lang="en-US" sz="1900" dirty="0">
                        <a:solidFill>
                          <a:srgbClr val="0070C0"/>
                        </a:solidFill>
                      </a:endParaRPr>
                    </a:p>
                  </a:txBody>
                  <a:tcPr marL="93260" marR="93260" marT="46630" marB="46630"/>
                </a:tc>
                <a:tc>
                  <a:txBody>
                    <a:bodyPr/>
                    <a:lstStyle/>
                    <a:p>
                      <a:r>
                        <a:rPr lang="en-US" sz="1900" dirty="0">
                          <a:solidFill>
                            <a:srgbClr val="0070C0"/>
                          </a:solidFill>
                        </a:rPr>
                        <a:t>Welcome</a:t>
                      </a:r>
                    </a:p>
                  </a:txBody>
                  <a:tcPr marL="93260" marR="93260" marT="46630" marB="46630"/>
                </a:tc>
                <a:extLst>
                  <a:ext uri="{0D108BD9-81ED-4DB2-BD59-A6C34878D82A}">
                    <a16:rowId xmlns:a16="http://schemas.microsoft.com/office/drawing/2014/main" val="2173916189"/>
                  </a:ext>
                </a:extLst>
              </a:tr>
              <a:tr h="378611">
                <a:tc>
                  <a:txBody>
                    <a:bodyPr/>
                    <a:lstStyle/>
                    <a:p>
                      <a:r>
                        <a:rPr lang="en-US" sz="1900" dirty="0" smtClean="0">
                          <a:solidFill>
                            <a:srgbClr val="0070C0"/>
                          </a:solidFill>
                        </a:rPr>
                        <a:t>10:05 </a:t>
                      </a:r>
                      <a:r>
                        <a:rPr lang="en-US" sz="1900" dirty="0">
                          <a:solidFill>
                            <a:srgbClr val="0070C0"/>
                          </a:solidFill>
                        </a:rPr>
                        <a:t>– </a:t>
                      </a:r>
                      <a:r>
                        <a:rPr lang="en-US" sz="1900" dirty="0" smtClean="0">
                          <a:solidFill>
                            <a:srgbClr val="0070C0"/>
                          </a:solidFill>
                        </a:rPr>
                        <a:t>10:30</a:t>
                      </a:r>
                      <a:endParaRPr lang="en-US" sz="1900" dirty="0">
                        <a:solidFill>
                          <a:srgbClr val="0070C0"/>
                        </a:solidFill>
                      </a:endParaRPr>
                    </a:p>
                  </a:txBody>
                  <a:tcPr marL="93260" marR="93260" marT="46630" marB="46630"/>
                </a:tc>
                <a:tc>
                  <a:txBody>
                    <a:bodyPr/>
                    <a:lstStyle/>
                    <a:p>
                      <a:r>
                        <a:rPr lang="en-US" sz="1900" dirty="0" smtClean="0">
                          <a:solidFill>
                            <a:srgbClr val="0070C0"/>
                          </a:solidFill>
                        </a:rPr>
                        <a:t>25</a:t>
                      </a:r>
                      <a:endParaRPr lang="en-US" sz="1900" dirty="0">
                        <a:solidFill>
                          <a:srgbClr val="0070C0"/>
                        </a:solidFill>
                      </a:endParaRPr>
                    </a:p>
                  </a:txBody>
                  <a:tcPr marL="93260" marR="93260" marT="46630" marB="46630"/>
                </a:tc>
                <a:tc>
                  <a:txBody>
                    <a:bodyPr/>
                    <a:lstStyle/>
                    <a:p>
                      <a:r>
                        <a:rPr lang="en-US" sz="1900" dirty="0">
                          <a:solidFill>
                            <a:srgbClr val="0070C0"/>
                          </a:solidFill>
                        </a:rPr>
                        <a:t>Session 1 - </a:t>
                      </a:r>
                      <a:r>
                        <a:rPr lang="en-US" sz="1900" dirty="0" smtClean="0">
                          <a:solidFill>
                            <a:srgbClr val="0070C0"/>
                          </a:solidFill>
                        </a:rPr>
                        <a:t>Microsoft Edge, a break from the past</a:t>
                      </a:r>
                      <a:endParaRPr lang="en-US" sz="1900" dirty="0">
                        <a:solidFill>
                          <a:srgbClr val="0070C0"/>
                        </a:solidFill>
                      </a:endParaRPr>
                    </a:p>
                  </a:txBody>
                  <a:tcPr marL="93260" marR="93260" marT="46630" marB="46630"/>
                </a:tc>
                <a:extLst>
                  <a:ext uri="{0D108BD9-81ED-4DB2-BD59-A6C34878D82A}">
                    <a16:rowId xmlns:a16="http://schemas.microsoft.com/office/drawing/2014/main" val="2451267770"/>
                  </a:ext>
                </a:extLst>
              </a:tr>
              <a:tr h="378611">
                <a:tc>
                  <a:txBody>
                    <a:bodyPr/>
                    <a:lstStyle/>
                    <a:p>
                      <a:r>
                        <a:rPr lang="en-US" sz="1900" dirty="0" smtClean="0">
                          <a:solidFill>
                            <a:srgbClr val="0070C0"/>
                          </a:solidFill>
                        </a:rPr>
                        <a:t>10:30 </a:t>
                      </a:r>
                      <a:r>
                        <a:rPr lang="en-US" sz="1900" dirty="0">
                          <a:solidFill>
                            <a:srgbClr val="0070C0"/>
                          </a:solidFill>
                        </a:rPr>
                        <a:t>– </a:t>
                      </a:r>
                      <a:r>
                        <a:rPr lang="en-US" sz="1900" dirty="0" smtClean="0">
                          <a:solidFill>
                            <a:srgbClr val="0070C0"/>
                          </a:solidFill>
                        </a:rPr>
                        <a:t>11:15</a:t>
                      </a:r>
                      <a:endParaRPr lang="en-US" sz="1900" dirty="0">
                        <a:solidFill>
                          <a:srgbClr val="0070C0"/>
                        </a:solidFill>
                      </a:endParaRPr>
                    </a:p>
                  </a:txBody>
                  <a:tcPr marL="93260" marR="93260" marT="46630" marB="46630"/>
                </a:tc>
                <a:tc>
                  <a:txBody>
                    <a:bodyPr/>
                    <a:lstStyle/>
                    <a:p>
                      <a:r>
                        <a:rPr lang="en-US" sz="1900" dirty="0">
                          <a:solidFill>
                            <a:srgbClr val="0070C0"/>
                          </a:solidFill>
                        </a:rPr>
                        <a:t>45</a:t>
                      </a:r>
                    </a:p>
                  </a:txBody>
                  <a:tcPr marL="93260" marR="93260" marT="46630" marB="46630"/>
                </a:tc>
                <a:tc>
                  <a:txBody>
                    <a:bodyPr/>
                    <a:lstStyle/>
                    <a:p>
                      <a:r>
                        <a:rPr lang="en-US" sz="1900" dirty="0">
                          <a:solidFill>
                            <a:srgbClr val="0070C0"/>
                          </a:solidFill>
                        </a:rPr>
                        <a:t>Session 2 - Innovations of the web</a:t>
                      </a:r>
                    </a:p>
                  </a:txBody>
                  <a:tcPr marL="93260" marR="93260" marT="46630" marB="46630"/>
                </a:tc>
                <a:extLst>
                  <a:ext uri="{0D108BD9-81ED-4DB2-BD59-A6C34878D82A}">
                    <a16:rowId xmlns:a16="http://schemas.microsoft.com/office/drawing/2014/main" val="3126021597"/>
                  </a:ext>
                </a:extLst>
              </a:tr>
              <a:tr h="378611">
                <a:tc>
                  <a:txBody>
                    <a:bodyPr/>
                    <a:lstStyle/>
                    <a:p>
                      <a:r>
                        <a:rPr lang="en-US" sz="1900" dirty="0" smtClean="0">
                          <a:solidFill>
                            <a:srgbClr val="0070C0"/>
                          </a:solidFill>
                        </a:rPr>
                        <a:t>11:15 </a:t>
                      </a:r>
                      <a:r>
                        <a:rPr lang="en-US" sz="1900" dirty="0">
                          <a:solidFill>
                            <a:srgbClr val="0070C0"/>
                          </a:solidFill>
                        </a:rPr>
                        <a:t>– </a:t>
                      </a:r>
                      <a:r>
                        <a:rPr lang="en-US" sz="1900" dirty="0" smtClean="0">
                          <a:solidFill>
                            <a:srgbClr val="0070C0"/>
                          </a:solidFill>
                        </a:rPr>
                        <a:t>11:45</a:t>
                      </a:r>
                      <a:endParaRPr lang="en-US" sz="1900" dirty="0">
                        <a:solidFill>
                          <a:srgbClr val="0070C0"/>
                        </a:solidFill>
                      </a:endParaRPr>
                    </a:p>
                  </a:txBody>
                  <a:tcPr marL="93260" marR="93260" marT="46630" marB="46630"/>
                </a:tc>
                <a:tc>
                  <a:txBody>
                    <a:bodyPr/>
                    <a:lstStyle/>
                    <a:p>
                      <a:r>
                        <a:rPr lang="en-US" sz="1900" dirty="0">
                          <a:solidFill>
                            <a:srgbClr val="0070C0"/>
                          </a:solidFill>
                        </a:rPr>
                        <a:t>30</a:t>
                      </a:r>
                    </a:p>
                  </a:txBody>
                  <a:tcPr marL="93260" marR="93260" marT="46630" marB="46630"/>
                </a:tc>
                <a:tc>
                  <a:txBody>
                    <a:bodyPr/>
                    <a:lstStyle/>
                    <a:p>
                      <a:r>
                        <a:rPr lang="en-US" sz="1900" dirty="0">
                          <a:solidFill>
                            <a:srgbClr val="0070C0"/>
                          </a:solidFill>
                        </a:rPr>
                        <a:t>Session 3 - Modern front-end tooling in Visual Studio</a:t>
                      </a:r>
                    </a:p>
                  </a:txBody>
                  <a:tcPr marL="93260" marR="93260" marT="46630" marB="46630"/>
                </a:tc>
                <a:extLst>
                  <a:ext uri="{0D108BD9-81ED-4DB2-BD59-A6C34878D82A}">
                    <a16:rowId xmlns:a16="http://schemas.microsoft.com/office/drawing/2014/main" val="1024661405"/>
                  </a:ext>
                </a:extLst>
              </a:tr>
              <a:tr h="378611">
                <a:tc>
                  <a:txBody>
                    <a:bodyPr/>
                    <a:lstStyle/>
                    <a:p>
                      <a:r>
                        <a:rPr lang="en-US" sz="1900" dirty="0" smtClean="0">
                          <a:solidFill>
                            <a:srgbClr val="0070C0"/>
                          </a:solidFill>
                        </a:rPr>
                        <a:t>11:45 </a:t>
                      </a:r>
                      <a:r>
                        <a:rPr lang="en-US" sz="1900" dirty="0">
                          <a:solidFill>
                            <a:srgbClr val="0070C0"/>
                          </a:solidFill>
                        </a:rPr>
                        <a:t>– 12:30</a:t>
                      </a:r>
                    </a:p>
                  </a:txBody>
                  <a:tcPr marL="93260" marR="93260" marT="46630" marB="46630"/>
                </a:tc>
                <a:tc>
                  <a:txBody>
                    <a:bodyPr/>
                    <a:lstStyle/>
                    <a:p>
                      <a:r>
                        <a:rPr lang="en-US" sz="1900" dirty="0" smtClean="0">
                          <a:solidFill>
                            <a:srgbClr val="0070C0"/>
                          </a:solidFill>
                        </a:rPr>
                        <a:t>45</a:t>
                      </a:r>
                      <a:endParaRPr lang="en-US" sz="1900" dirty="0">
                        <a:solidFill>
                          <a:srgbClr val="0070C0"/>
                        </a:solidFill>
                      </a:endParaRPr>
                    </a:p>
                  </a:txBody>
                  <a:tcPr marL="93260" marR="93260" marT="46630" marB="46630"/>
                </a:tc>
                <a:tc>
                  <a:txBody>
                    <a:bodyPr/>
                    <a:lstStyle/>
                    <a:p>
                      <a:r>
                        <a:rPr lang="en-US" sz="1900" dirty="0">
                          <a:solidFill>
                            <a:srgbClr val="0070C0"/>
                          </a:solidFill>
                        </a:rPr>
                        <a:t>HOL -  Modern front-end tooling in Visual Studio (part 1)</a:t>
                      </a:r>
                    </a:p>
                  </a:txBody>
                  <a:tcPr marL="93260" marR="93260" marT="46630" marB="46630"/>
                </a:tc>
                <a:extLst>
                  <a:ext uri="{0D108BD9-81ED-4DB2-BD59-A6C34878D82A}">
                    <a16:rowId xmlns:a16="http://schemas.microsoft.com/office/drawing/2014/main" val="4244512993"/>
                  </a:ext>
                </a:extLst>
              </a:tr>
              <a:tr h="378611">
                <a:tc>
                  <a:txBody>
                    <a:bodyPr/>
                    <a:lstStyle/>
                    <a:p>
                      <a:r>
                        <a:rPr lang="en-US" sz="1900" b="1" dirty="0">
                          <a:solidFill>
                            <a:srgbClr val="0070C0"/>
                          </a:solidFill>
                        </a:rPr>
                        <a:t>12:30 – 13:30</a:t>
                      </a:r>
                    </a:p>
                  </a:txBody>
                  <a:tcPr marL="93260" marR="93260" marT="46630" marB="46630"/>
                </a:tc>
                <a:tc>
                  <a:txBody>
                    <a:bodyPr/>
                    <a:lstStyle/>
                    <a:p>
                      <a:r>
                        <a:rPr lang="en-US" sz="1900" b="1" dirty="0">
                          <a:solidFill>
                            <a:srgbClr val="0070C0"/>
                          </a:solidFill>
                        </a:rPr>
                        <a:t>60</a:t>
                      </a:r>
                    </a:p>
                  </a:txBody>
                  <a:tcPr marL="93260" marR="93260" marT="46630" marB="46630"/>
                </a:tc>
                <a:tc>
                  <a:txBody>
                    <a:bodyPr/>
                    <a:lstStyle/>
                    <a:p>
                      <a:r>
                        <a:rPr lang="en-US" sz="1900" b="1" dirty="0">
                          <a:solidFill>
                            <a:srgbClr val="0070C0"/>
                          </a:solidFill>
                        </a:rPr>
                        <a:t>Lunch</a:t>
                      </a:r>
                    </a:p>
                  </a:txBody>
                  <a:tcPr marL="93260" marR="93260" marT="46630" marB="46630"/>
                </a:tc>
                <a:extLst>
                  <a:ext uri="{0D108BD9-81ED-4DB2-BD59-A6C34878D82A}">
                    <a16:rowId xmlns:a16="http://schemas.microsoft.com/office/drawing/2014/main" val="2737356650"/>
                  </a:ext>
                </a:extLst>
              </a:tr>
              <a:tr h="378611">
                <a:tc>
                  <a:txBody>
                    <a:bodyPr/>
                    <a:lstStyle/>
                    <a:p>
                      <a:r>
                        <a:rPr lang="en-US" sz="1900" dirty="0">
                          <a:solidFill>
                            <a:srgbClr val="0070C0"/>
                          </a:solidFill>
                        </a:rPr>
                        <a:t>13:30 – 14:00</a:t>
                      </a:r>
                    </a:p>
                  </a:txBody>
                  <a:tcPr marL="93260" marR="93260" marT="46630" marB="46630"/>
                </a:tc>
                <a:tc>
                  <a:txBody>
                    <a:bodyPr/>
                    <a:lstStyle/>
                    <a:p>
                      <a:r>
                        <a:rPr lang="en-US" sz="1900" dirty="0">
                          <a:solidFill>
                            <a:srgbClr val="0070C0"/>
                          </a:solidFill>
                        </a:rPr>
                        <a:t>30</a:t>
                      </a:r>
                    </a:p>
                  </a:txBody>
                  <a:tcPr marL="93260" marR="93260" marT="46630" marB="46630"/>
                </a:tc>
                <a:tc>
                  <a:txBody>
                    <a:bodyPr/>
                    <a:lstStyle/>
                    <a:p>
                      <a:r>
                        <a:rPr lang="en-US" sz="1900" dirty="0">
                          <a:solidFill>
                            <a:srgbClr val="0070C0"/>
                          </a:solidFill>
                        </a:rPr>
                        <a:t>HOL -  Modern front-end tooling in Visual Studio (part 2)</a:t>
                      </a:r>
                    </a:p>
                  </a:txBody>
                  <a:tcPr marL="93260" marR="93260" marT="46630" marB="46630"/>
                </a:tc>
                <a:extLst>
                  <a:ext uri="{0D108BD9-81ED-4DB2-BD59-A6C34878D82A}">
                    <a16:rowId xmlns:a16="http://schemas.microsoft.com/office/drawing/2014/main" val="624377465"/>
                  </a:ext>
                </a:extLst>
              </a:tr>
              <a:tr h="378611">
                <a:tc>
                  <a:txBody>
                    <a:bodyPr/>
                    <a:lstStyle/>
                    <a:p>
                      <a:r>
                        <a:rPr lang="en-US" sz="1900" dirty="0">
                          <a:solidFill>
                            <a:srgbClr val="0070C0"/>
                          </a:solidFill>
                        </a:rPr>
                        <a:t>14:00 – 14:30</a:t>
                      </a:r>
                    </a:p>
                  </a:txBody>
                  <a:tcPr marL="93260" marR="93260" marT="46630" marB="46630"/>
                </a:tc>
                <a:tc>
                  <a:txBody>
                    <a:bodyPr/>
                    <a:lstStyle/>
                    <a:p>
                      <a:r>
                        <a:rPr lang="en-US" sz="1900" dirty="0">
                          <a:solidFill>
                            <a:srgbClr val="0070C0"/>
                          </a:solidFill>
                        </a:rPr>
                        <a:t>30</a:t>
                      </a:r>
                    </a:p>
                  </a:txBody>
                  <a:tcPr marL="93260" marR="93260" marT="46630" marB="46630"/>
                </a:tc>
                <a:tc>
                  <a:txBody>
                    <a:bodyPr/>
                    <a:lstStyle/>
                    <a:p>
                      <a:r>
                        <a:rPr lang="en-US" sz="1900" dirty="0">
                          <a:solidFill>
                            <a:srgbClr val="0070C0"/>
                          </a:solidFill>
                        </a:rPr>
                        <a:t>Session 4 - Introduction to ASP.NET Core &amp; Visual Studio Code</a:t>
                      </a:r>
                    </a:p>
                  </a:txBody>
                  <a:tcPr marL="93260" marR="93260" marT="46630" marB="46630"/>
                </a:tc>
                <a:extLst>
                  <a:ext uri="{0D108BD9-81ED-4DB2-BD59-A6C34878D82A}">
                    <a16:rowId xmlns:a16="http://schemas.microsoft.com/office/drawing/2014/main" val="304076149"/>
                  </a:ext>
                </a:extLst>
              </a:tr>
              <a:tr h="378611">
                <a:tc>
                  <a:txBody>
                    <a:bodyPr/>
                    <a:lstStyle/>
                    <a:p>
                      <a:r>
                        <a:rPr lang="en-US" sz="1900" dirty="0">
                          <a:solidFill>
                            <a:srgbClr val="0070C0"/>
                          </a:solidFill>
                        </a:rPr>
                        <a:t>14:30 – 15:00</a:t>
                      </a:r>
                    </a:p>
                  </a:txBody>
                  <a:tcPr marL="93260" marR="93260" marT="46630" marB="46630"/>
                </a:tc>
                <a:tc>
                  <a:txBody>
                    <a:bodyPr/>
                    <a:lstStyle/>
                    <a:p>
                      <a:r>
                        <a:rPr lang="en-US" sz="1900" dirty="0">
                          <a:solidFill>
                            <a:srgbClr val="0070C0"/>
                          </a:solidFill>
                        </a:rPr>
                        <a:t>30</a:t>
                      </a:r>
                    </a:p>
                  </a:txBody>
                  <a:tcPr marL="93260" marR="93260" marT="46630" marB="46630"/>
                </a:tc>
                <a:tc>
                  <a:txBody>
                    <a:bodyPr/>
                    <a:lstStyle/>
                    <a:p>
                      <a:r>
                        <a:rPr lang="en-US" sz="1900" dirty="0">
                          <a:solidFill>
                            <a:srgbClr val="0070C0"/>
                          </a:solidFill>
                        </a:rPr>
                        <a:t>HOL - Introduction to ASP.NET Core 1.0</a:t>
                      </a:r>
                    </a:p>
                  </a:txBody>
                  <a:tcPr marL="93260" marR="93260" marT="46630" marB="46630"/>
                </a:tc>
                <a:extLst>
                  <a:ext uri="{0D108BD9-81ED-4DB2-BD59-A6C34878D82A}">
                    <a16:rowId xmlns:a16="http://schemas.microsoft.com/office/drawing/2014/main" val="1431878753"/>
                  </a:ext>
                </a:extLst>
              </a:tr>
              <a:tr h="378611">
                <a:tc>
                  <a:txBody>
                    <a:bodyPr/>
                    <a:lstStyle/>
                    <a:p>
                      <a:r>
                        <a:rPr lang="en-US" sz="1900" b="1" dirty="0">
                          <a:solidFill>
                            <a:srgbClr val="0070C0"/>
                          </a:solidFill>
                        </a:rPr>
                        <a:t>15:00 – 15:15</a:t>
                      </a:r>
                    </a:p>
                  </a:txBody>
                  <a:tcPr marL="93260" marR="93260" marT="46630" marB="46630"/>
                </a:tc>
                <a:tc>
                  <a:txBody>
                    <a:bodyPr/>
                    <a:lstStyle/>
                    <a:p>
                      <a:r>
                        <a:rPr lang="en-US" sz="1900" b="1" dirty="0">
                          <a:solidFill>
                            <a:srgbClr val="0070C0"/>
                          </a:solidFill>
                        </a:rPr>
                        <a:t>15</a:t>
                      </a:r>
                    </a:p>
                  </a:txBody>
                  <a:tcPr marL="93260" marR="93260" marT="46630" marB="46630"/>
                </a:tc>
                <a:tc>
                  <a:txBody>
                    <a:bodyPr/>
                    <a:lstStyle/>
                    <a:p>
                      <a:r>
                        <a:rPr lang="en-US" sz="1900" b="1" dirty="0">
                          <a:solidFill>
                            <a:srgbClr val="0070C0"/>
                          </a:solidFill>
                        </a:rPr>
                        <a:t>Break</a:t>
                      </a:r>
                    </a:p>
                  </a:txBody>
                  <a:tcPr marL="93260" marR="93260" marT="46630" marB="46630"/>
                </a:tc>
                <a:extLst>
                  <a:ext uri="{0D108BD9-81ED-4DB2-BD59-A6C34878D82A}">
                    <a16:rowId xmlns:a16="http://schemas.microsoft.com/office/drawing/2014/main" val="4059543129"/>
                  </a:ext>
                </a:extLst>
              </a:tr>
              <a:tr h="378611">
                <a:tc>
                  <a:txBody>
                    <a:bodyPr/>
                    <a:lstStyle/>
                    <a:p>
                      <a:r>
                        <a:rPr lang="en-US" sz="1900" dirty="0">
                          <a:solidFill>
                            <a:srgbClr val="0070C0"/>
                          </a:solidFill>
                        </a:rPr>
                        <a:t>15:15 – </a:t>
                      </a:r>
                      <a:r>
                        <a:rPr lang="en-US" sz="1900" dirty="0" smtClean="0">
                          <a:solidFill>
                            <a:srgbClr val="0070C0"/>
                          </a:solidFill>
                        </a:rPr>
                        <a:t>16:00</a:t>
                      </a:r>
                      <a:endParaRPr lang="en-US" sz="1900" dirty="0">
                        <a:solidFill>
                          <a:srgbClr val="0070C0"/>
                        </a:solidFill>
                      </a:endParaRPr>
                    </a:p>
                  </a:txBody>
                  <a:tcPr marL="93260" marR="93260" marT="46630" marB="46630">
                    <a:solidFill>
                      <a:srgbClr val="FFFF00"/>
                    </a:solidFill>
                  </a:tcPr>
                </a:tc>
                <a:tc>
                  <a:txBody>
                    <a:bodyPr/>
                    <a:lstStyle/>
                    <a:p>
                      <a:r>
                        <a:rPr lang="en-US" sz="1900" dirty="0" smtClean="0">
                          <a:solidFill>
                            <a:srgbClr val="0070C0"/>
                          </a:solidFill>
                        </a:rPr>
                        <a:t>45</a:t>
                      </a:r>
                      <a:endParaRPr lang="en-US" sz="1900" dirty="0">
                        <a:solidFill>
                          <a:srgbClr val="0070C0"/>
                        </a:solidFill>
                      </a:endParaRPr>
                    </a:p>
                  </a:txBody>
                  <a:tcPr marL="93260" marR="93260" marT="46630" marB="46630">
                    <a:solidFill>
                      <a:srgbClr val="FFFF00"/>
                    </a:solidFill>
                  </a:tcPr>
                </a:tc>
                <a:tc>
                  <a:txBody>
                    <a:bodyPr/>
                    <a:lstStyle/>
                    <a:p>
                      <a:r>
                        <a:rPr lang="en-US" sz="1900" dirty="0">
                          <a:solidFill>
                            <a:srgbClr val="0070C0"/>
                          </a:solidFill>
                        </a:rPr>
                        <a:t>Session 5 - Introduction to Azure for web developers</a:t>
                      </a:r>
                    </a:p>
                  </a:txBody>
                  <a:tcPr marL="93260" marR="93260" marT="46630" marB="46630">
                    <a:solidFill>
                      <a:srgbClr val="FFFF00"/>
                    </a:solidFill>
                  </a:tcPr>
                </a:tc>
                <a:extLst>
                  <a:ext uri="{0D108BD9-81ED-4DB2-BD59-A6C34878D82A}">
                    <a16:rowId xmlns:a16="http://schemas.microsoft.com/office/drawing/2014/main" val="746219908"/>
                  </a:ext>
                </a:extLst>
              </a:tr>
              <a:tr h="378611">
                <a:tc>
                  <a:txBody>
                    <a:bodyPr/>
                    <a:lstStyle/>
                    <a:p>
                      <a:r>
                        <a:rPr lang="en-US" sz="1900" dirty="0" smtClean="0">
                          <a:solidFill>
                            <a:srgbClr val="0070C0"/>
                          </a:solidFill>
                        </a:rPr>
                        <a:t>16:00 </a:t>
                      </a:r>
                      <a:r>
                        <a:rPr lang="en-US" sz="1900" dirty="0">
                          <a:solidFill>
                            <a:srgbClr val="0070C0"/>
                          </a:solidFill>
                        </a:rPr>
                        <a:t>– 16:50</a:t>
                      </a:r>
                    </a:p>
                  </a:txBody>
                  <a:tcPr marL="93260" marR="93260" marT="46630" marB="46630"/>
                </a:tc>
                <a:tc>
                  <a:txBody>
                    <a:bodyPr/>
                    <a:lstStyle/>
                    <a:p>
                      <a:r>
                        <a:rPr lang="en-US" sz="1900" dirty="0">
                          <a:solidFill>
                            <a:srgbClr val="0070C0"/>
                          </a:solidFill>
                        </a:rPr>
                        <a:t>50</a:t>
                      </a:r>
                    </a:p>
                  </a:txBody>
                  <a:tcPr marL="93260" marR="93260" marT="46630" marB="46630"/>
                </a:tc>
                <a:tc>
                  <a:txBody>
                    <a:bodyPr/>
                    <a:lstStyle/>
                    <a:p>
                      <a:r>
                        <a:rPr lang="en-US" sz="1900" dirty="0">
                          <a:solidFill>
                            <a:srgbClr val="0070C0"/>
                          </a:solidFill>
                        </a:rPr>
                        <a:t>HOL - Getting started with Azure App Service Web Apps</a:t>
                      </a:r>
                    </a:p>
                  </a:txBody>
                  <a:tcPr marL="93260" marR="93260" marT="46630" marB="46630"/>
                </a:tc>
                <a:extLst>
                  <a:ext uri="{0D108BD9-81ED-4DB2-BD59-A6C34878D82A}">
                    <a16:rowId xmlns:a16="http://schemas.microsoft.com/office/drawing/2014/main" val="2437535365"/>
                  </a:ext>
                </a:extLst>
              </a:tr>
              <a:tr h="378611">
                <a:tc>
                  <a:txBody>
                    <a:bodyPr/>
                    <a:lstStyle/>
                    <a:p>
                      <a:r>
                        <a:rPr lang="en-US" sz="1900" dirty="0">
                          <a:solidFill>
                            <a:srgbClr val="0070C0"/>
                          </a:solidFill>
                        </a:rPr>
                        <a:t>16:50 – 17:00</a:t>
                      </a:r>
                    </a:p>
                  </a:txBody>
                  <a:tcPr marL="93260" marR="93260" marT="46630" marB="46630"/>
                </a:tc>
                <a:tc>
                  <a:txBody>
                    <a:bodyPr/>
                    <a:lstStyle/>
                    <a:p>
                      <a:r>
                        <a:rPr lang="en-US" sz="1900" dirty="0">
                          <a:solidFill>
                            <a:srgbClr val="0070C0"/>
                          </a:solidFill>
                        </a:rPr>
                        <a:t>10</a:t>
                      </a:r>
                    </a:p>
                  </a:txBody>
                  <a:tcPr marL="93260" marR="93260" marT="46630" marB="46630"/>
                </a:tc>
                <a:tc>
                  <a:txBody>
                    <a:bodyPr/>
                    <a:lstStyle/>
                    <a:p>
                      <a:r>
                        <a:rPr lang="en-US" sz="1900" dirty="0">
                          <a:solidFill>
                            <a:srgbClr val="0070C0"/>
                          </a:solidFill>
                        </a:rPr>
                        <a:t>Conclusion</a:t>
                      </a:r>
                    </a:p>
                  </a:txBody>
                  <a:tcPr marL="93260" marR="93260" marT="46630" marB="46630"/>
                </a:tc>
                <a:extLst>
                  <a:ext uri="{0D108BD9-81ED-4DB2-BD59-A6C34878D82A}">
                    <a16:rowId xmlns:a16="http://schemas.microsoft.com/office/drawing/2014/main" val="3627853582"/>
                  </a:ext>
                </a:extLst>
              </a:tr>
            </a:tbl>
          </a:graphicData>
        </a:graphic>
      </p:graphicFrame>
    </p:spTree>
    <p:extLst>
      <p:ext uri="{BB962C8B-B14F-4D97-AF65-F5344CB8AC3E}">
        <p14:creationId xmlns:p14="http://schemas.microsoft.com/office/powerpoint/2010/main" val="359599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p:cNvPicPr>
            <a:picLocks noChangeAspect="1"/>
          </p:cNvPicPr>
          <p:nvPr/>
        </p:nvPicPr>
        <p:blipFill>
          <a:blip r:embed="rId2"/>
          <a:stretch>
            <a:fillRect/>
          </a:stretch>
        </p:blipFill>
        <p:spPr>
          <a:xfrm>
            <a:off x="1947252" y="4229311"/>
            <a:ext cx="2216051" cy="1427948"/>
          </a:xfrm>
          <a:prstGeom prst="rect">
            <a:avLst/>
          </a:prstGeom>
        </p:spPr>
      </p:pic>
      <p:pic>
        <p:nvPicPr>
          <p:cNvPr id="26" name="Picture 25"/>
          <p:cNvPicPr>
            <a:picLocks noChangeAspect="1"/>
          </p:cNvPicPr>
          <p:nvPr/>
        </p:nvPicPr>
        <p:blipFill>
          <a:blip r:embed="rId2"/>
          <a:stretch>
            <a:fillRect/>
          </a:stretch>
        </p:blipFill>
        <p:spPr>
          <a:xfrm>
            <a:off x="2902888" y="4851579"/>
            <a:ext cx="2216051" cy="1427948"/>
          </a:xfrm>
          <a:prstGeom prst="rect">
            <a:avLst/>
          </a:prstGeom>
        </p:spPr>
      </p:pic>
      <p:pic>
        <p:nvPicPr>
          <p:cNvPr id="30" name="Picture 29"/>
          <p:cNvPicPr>
            <a:picLocks noChangeAspect="1"/>
          </p:cNvPicPr>
          <p:nvPr/>
        </p:nvPicPr>
        <p:blipFill>
          <a:blip r:embed="rId3"/>
          <a:stretch>
            <a:fillRect/>
          </a:stretch>
        </p:blipFill>
        <p:spPr>
          <a:xfrm>
            <a:off x="6741963" y="0"/>
            <a:ext cx="5693631" cy="3686004"/>
          </a:xfrm>
          <a:prstGeom prst="rect">
            <a:avLst/>
          </a:prstGeom>
        </p:spPr>
      </p:pic>
      <p:pic>
        <p:nvPicPr>
          <p:cNvPr id="38" name="Picture 37"/>
          <p:cNvPicPr>
            <a:picLocks noChangeAspect="1"/>
          </p:cNvPicPr>
          <p:nvPr/>
        </p:nvPicPr>
        <p:blipFill>
          <a:blip r:embed="rId4"/>
          <a:stretch>
            <a:fillRect/>
          </a:stretch>
        </p:blipFill>
        <p:spPr>
          <a:xfrm>
            <a:off x="8480712" y="272883"/>
            <a:ext cx="3393793" cy="2190741"/>
          </a:xfrm>
          <a:prstGeom prst="rect">
            <a:avLst/>
          </a:prstGeom>
        </p:spPr>
      </p:pic>
      <p:pic>
        <p:nvPicPr>
          <p:cNvPr id="18" name="Picture 17"/>
          <p:cNvPicPr>
            <a:picLocks noChangeAspect="1"/>
          </p:cNvPicPr>
          <p:nvPr/>
        </p:nvPicPr>
        <p:blipFill>
          <a:blip r:embed="rId5"/>
          <a:stretch>
            <a:fillRect/>
          </a:stretch>
        </p:blipFill>
        <p:spPr>
          <a:xfrm>
            <a:off x="3480808" y="1593845"/>
            <a:ext cx="6803891" cy="4396361"/>
          </a:xfrm>
          <a:prstGeom prst="rect">
            <a:avLst/>
          </a:prstGeom>
        </p:spPr>
      </p:pic>
      <p:pic>
        <p:nvPicPr>
          <p:cNvPr id="37" name="Picture 36"/>
          <p:cNvPicPr>
            <a:picLocks noChangeAspect="1"/>
          </p:cNvPicPr>
          <p:nvPr/>
        </p:nvPicPr>
        <p:blipFill>
          <a:blip r:embed="rId6"/>
          <a:stretch>
            <a:fillRect/>
          </a:stretch>
        </p:blipFill>
        <p:spPr>
          <a:xfrm>
            <a:off x="5382639" y="-380971"/>
            <a:ext cx="7408679" cy="4799989"/>
          </a:xfrm>
          <a:prstGeom prst="rect">
            <a:avLst/>
          </a:prstGeom>
        </p:spPr>
      </p:pic>
      <p:pic>
        <p:nvPicPr>
          <p:cNvPr id="16" name="Picture 15"/>
          <p:cNvPicPr>
            <a:picLocks noChangeAspect="1"/>
          </p:cNvPicPr>
          <p:nvPr/>
        </p:nvPicPr>
        <p:blipFill>
          <a:blip r:embed="rId7"/>
          <a:stretch>
            <a:fillRect/>
          </a:stretch>
        </p:blipFill>
        <p:spPr>
          <a:xfrm>
            <a:off x="10359201" y="2574200"/>
            <a:ext cx="1497721" cy="967472"/>
          </a:xfrm>
          <a:prstGeom prst="rect">
            <a:avLst/>
          </a:prstGeom>
        </p:spPr>
      </p:pic>
      <p:pic>
        <p:nvPicPr>
          <p:cNvPr id="21" name="Picture 20"/>
          <p:cNvPicPr>
            <a:picLocks noChangeAspect="1"/>
          </p:cNvPicPr>
          <p:nvPr/>
        </p:nvPicPr>
        <p:blipFill>
          <a:blip r:embed="rId8"/>
          <a:stretch>
            <a:fillRect/>
          </a:stretch>
        </p:blipFill>
        <p:spPr>
          <a:xfrm>
            <a:off x="883" y="3817523"/>
            <a:ext cx="4918370" cy="3186865"/>
          </a:xfrm>
          <a:prstGeom prst="rect">
            <a:avLst/>
          </a:prstGeom>
        </p:spPr>
      </p:pic>
      <p:pic>
        <p:nvPicPr>
          <p:cNvPr id="22" name="Picture 21"/>
          <p:cNvPicPr>
            <a:picLocks noChangeAspect="1"/>
          </p:cNvPicPr>
          <p:nvPr/>
        </p:nvPicPr>
        <p:blipFill>
          <a:blip r:embed="rId9"/>
          <a:stretch>
            <a:fillRect/>
          </a:stretch>
        </p:blipFill>
        <p:spPr>
          <a:xfrm>
            <a:off x="263994" y="5821396"/>
            <a:ext cx="1510715" cy="975671"/>
          </a:xfrm>
          <a:prstGeom prst="rect">
            <a:avLst/>
          </a:prstGeom>
        </p:spPr>
      </p:pic>
      <p:grpSp>
        <p:nvGrpSpPr>
          <p:cNvPr id="36" name="Group 35"/>
          <p:cNvGrpSpPr/>
          <p:nvPr/>
        </p:nvGrpSpPr>
        <p:grpSpPr>
          <a:xfrm>
            <a:off x="10719668" y="395940"/>
            <a:ext cx="953398" cy="1126744"/>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pic>
        <p:nvPicPr>
          <p:cNvPr id="27" name="Picture 26"/>
          <p:cNvPicPr>
            <a:picLocks noChangeAspect="1"/>
          </p:cNvPicPr>
          <p:nvPr/>
        </p:nvPicPr>
        <p:blipFill>
          <a:blip r:embed="rId12"/>
          <a:stretch>
            <a:fillRect/>
          </a:stretch>
        </p:blipFill>
        <p:spPr>
          <a:xfrm>
            <a:off x="220508" y="3367954"/>
            <a:ext cx="2134156" cy="2386583"/>
          </a:xfrm>
          <a:prstGeom prst="rect">
            <a:avLst/>
          </a:prstGeom>
        </p:spPr>
      </p:pic>
      <p:pic>
        <p:nvPicPr>
          <p:cNvPr id="28" name="Picture 27"/>
          <p:cNvPicPr>
            <a:picLocks noChangeAspect="1"/>
          </p:cNvPicPr>
          <p:nvPr/>
        </p:nvPicPr>
        <p:blipFill>
          <a:blip r:embed="rId10"/>
          <a:stretch>
            <a:fillRect/>
          </a:stretch>
        </p:blipFill>
        <p:spPr>
          <a:xfrm>
            <a:off x="1477311" y="5144168"/>
            <a:ext cx="1262135" cy="1491615"/>
          </a:xfrm>
          <a:prstGeom prst="rect">
            <a:avLst/>
          </a:prstGeom>
        </p:spPr>
      </p:pic>
      <p:pic>
        <p:nvPicPr>
          <p:cNvPr id="29" name="Picture 28"/>
          <p:cNvPicPr>
            <a:picLocks noChangeAspect="1"/>
          </p:cNvPicPr>
          <p:nvPr/>
        </p:nvPicPr>
        <p:blipFill>
          <a:blip r:embed="rId13"/>
          <a:stretch>
            <a:fillRect/>
          </a:stretch>
        </p:blipFill>
        <p:spPr>
          <a:xfrm>
            <a:off x="2845209" y="5059671"/>
            <a:ext cx="456790" cy="1248560"/>
          </a:xfrm>
          <a:prstGeom prst="rect">
            <a:avLst/>
          </a:prstGeom>
        </p:spPr>
      </p:pic>
      <p:grpSp>
        <p:nvGrpSpPr>
          <p:cNvPr id="41" name="Group 40"/>
          <p:cNvGrpSpPr/>
          <p:nvPr/>
        </p:nvGrpSpPr>
        <p:grpSpPr>
          <a:xfrm>
            <a:off x="2659517" y="-1004414"/>
            <a:ext cx="2766303" cy="4120553"/>
            <a:chOff x="768089" y="-1605208"/>
            <a:chExt cx="3768750" cy="5613751"/>
          </a:xfrm>
        </p:grpSpPr>
        <p:pic>
          <p:nvPicPr>
            <p:cNvPr id="42" name="Picture 41"/>
            <p:cNvPicPr>
              <a:picLocks noChangeAspect="1"/>
            </p:cNvPicPr>
            <p:nvPr/>
          </p:nvPicPr>
          <p:blipFill>
            <a:blip r:embed="rId14"/>
            <a:stretch>
              <a:fillRect/>
            </a:stretch>
          </p:blipFill>
          <p:spPr>
            <a:xfrm>
              <a:off x="768089" y="-1605208"/>
              <a:ext cx="3768750" cy="5613751"/>
            </a:xfrm>
            <a:prstGeom prst="rect">
              <a:avLst/>
            </a:prstGeom>
          </p:spPr>
        </p:pic>
        <p:pic>
          <p:nvPicPr>
            <p:cNvPr id="43" name="Picture 42"/>
            <p:cNvPicPr>
              <a:picLocks noChangeAspect="1"/>
            </p:cNvPicPr>
            <p:nvPr/>
          </p:nvPicPr>
          <p:blipFill>
            <a:blip r:embed="rId15"/>
            <a:stretch>
              <a:fillRect/>
            </a:stretch>
          </p:blipFill>
          <p:spPr>
            <a:xfrm>
              <a:off x="1755198" y="534480"/>
              <a:ext cx="1361250" cy="1800000"/>
            </a:xfrm>
            <a:prstGeom prst="rect">
              <a:avLst/>
            </a:prstGeom>
          </p:spPr>
        </p:pic>
      </p:grpSp>
      <p:grpSp>
        <p:nvGrpSpPr>
          <p:cNvPr id="47" name="Group 46"/>
          <p:cNvGrpSpPr/>
          <p:nvPr/>
        </p:nvGrpSpPr>
        <p:grpSpPr>
          <a:xfrm>
            <a:off x="5312996" y="727563"/>
            <a:ext cx="2766303" cy="4120553"/>
            <a:chOff x="768089" y="-1605208"/>
            <a:chExt cx="3768750" cy="5613751"/>
          </a:xfrm>
        </p:grpSpPr>
        <p:pic>
          <p:nvPicPr>
            <p:cNvPr id="48" name="Picture 47"/>
            <p:cNvPicPr>
              <a:picLocks noChangeAspect="1"/>
            </p:cNvPicPr>
            <p:nvPr/>
          </p:nvPicPr>
          <p:blipFill>
            <a:blip r:embed="rId14"/>
            <a:stretch>
              <a:fillRect/>
            </a:stretch>
          </p:blipFill>
          <p:spPr>
            <a:xfrm>
              <a:off x="768089" y="-1605208"/>
              <a:ext cx="3768750" cy="5613751"/>
            </a:xfrm>
            <a:prstGeom prst="rect">
              <a:avLst/>
            </a:prstGeom>
          </p:spPr>
        </p:pic>
        <p:pic>
          <p:nvPicPr>
            <p:cNvPr id="49" name="Picture 48"/>
            <p:cNvPicPr>
              <a:picLocks noChangeAspect="1"/>
            </p:cNvPicPr>
            <p:nvPr/>
          </p:nvPicPr>
          <p:blipFill>
            <a:blip r:embed="rId15"/>
            <a:stretch>
              <a:fillRect/>
            </a:stretch>
          </p:blipFill>
          <p:spPr>
            <a:xfrm>
              <a:off x="1755198" y="534480"/>
              <a:ext cx="1361250" cy="1800000"/>
            </a:xfrm>
            <a:prstGeom prst="rect">
              <a:avLst/>
            </a:prstGeom>
          </p:spPr>
        </p:pic>
      </p:grpSp>
      <p:grpSp>
        <p:nvGrpSpPr>
          <p:cNvPr id="50" name="Group 49"/>
          <p:cNvGrpSpPr/>
          <p:nvPr/>
        </p:nvGrpSpPr>
        <p:grpSpPr>
          <a:xfrm>
            <a:off x="7933166" y="2470644"/>
            <a:ext cx="2766303" cy="4120553"/>
            <a:chOff x="768089" y="-1605208"/>
            <a:chExt cx="3768750" cy="5613751"/>
          </a:xfrm>
        </p:grpSpPr>
        <p:pic>
          <p:nvPicPr>
            <p:cNvPr id="51" name="Picture 50"/>
            <p:cNvPicPr>
              <a:picLocks noChangeAspect="1"/>
            </p:cNvPicPr>
            <p:nvPr/>
          </p:nvPicPr>
          <p:blipFill>
            <a:blip r:embed="rId14"/>
            <a:stretch>
              <a:fillRect/>
            </a:stretch>
          </p:blipFill>
          <p:spPr>
            <a:xfrm>
              <a:off x="768089" y="-1605208"/>
              <a:ext cx="3768750" cy="5613751"/>
            </a:xfrm>
            <a:prstGeom prst="rect">
              <a:avLst/>
            </a:prstGeom>
          </p:spPr>
        </p:pic>
        <p:pic>
          <p:nvPicPr>
            <p:cNvPr id="52" name="Picture 51"/>
            <p:cNvPicPr>
              <a:picLocks noChangeAspect="1"/>
            </p:cNvPicPr>
            <p:nvPr/>
          </p:nvPicPr>
          <p:blipFill>
            <a:blip r:embed="rId15"/>
            <a:stretch>
              <a:fillRect/>
            </a:stretch>
          </p:blipFill>
          <p:spPr>
            <a:xfrm>
              <a:off x="1755198" y="534480"/>
              <a:ext cx="1361250" cy="1800000"/>
            </a:xfrm>
            <a:prstGeom prst="rect">
              <a:avLst/>
            </a:prstGeom>
          </p:spPr>
        </p:pic>
      </p:grpSp>
      <p:sp>
        <p:nvSpPr>
          <p:cNvPr id="39" name="TextBox 38"/>
          <p:cNvSpPr txBox="1"/>
          <p:nvPr/>
        </p:nvSpPr>
        <p:spPr>
          <a:xfrm>
            <a:off x="593473" y="1690978"/>
            <a:ext cx="3672126" cy="734534"/>
          </a:xfrm>
          <a:prstGeom prst="rect">
            <a:avLst/>
          </a:prstGeom>
          <a:noFill/>
        </p:spPr>
        <p:txBody>
          <a:bodyPr wrap="square" rtlCol="0">
            <a:spAutoFit/>
          </a:bodyPr>
          <a:lstStyle/>
          <a:p>
            <a:pPr defTabSz="932597" eaLnBrk="1" fontAlgn="auto" hangingPunct="1">
              <a:spcBef>
                <a:spcPts val="0"/>
              </a:spcBef>
              <a:spcAft>
                <a:spcPts val="0"/>
              </a:spcAft>
            </a:pPr>
            <a:r>
              <a:rPr lang="en-US" sz="4080" kern="0" dirty="0" err="1">
                <a:solidFill>
                  <a:schemeClr val="bg1"/>
                </a:solidFill>
                <a:latin typeface="Segoe UI Light" panose="020B0502040204020203" pitchFamily="34" charset="0"/>
                <a:cs typeface="Segoe UI Light" panose="020B0502040204020203" pitchFamily="34" charset="0"/>
              </a:rPr>
              <a:t>AutoScale</a:t>
            </a:r>
            <a:endParaRPr lang="en-US" sz="4080" kern="0" dirty="0">
              <a:solidFill>
                <a:schemeClr val="bg1"/>
              </a:solidFill>
              <a:latin typeface="Segoe UI Light" panose="020B0502040204020203" pitchFamily="34" charset="0"/>
              <a:cs typeface="Segoe UI Light" panose="020B0502040204020203" pitchFamily="34" charset="0"/>
            </a:endParaRPr>
          </a:p>
        </p:txBody>
      </p:sp>
      <p:grpSp>
        <p:nvGrpSpPr>
          <p:cNvPr id="31" name="Group 30"/>
          <p:cNvGrpSpPr/>
          <p:nvPr/>
        </p:nvGrpSpPr>
        <p:grpSpPr>
          <a:xfrm>
            <a:off x="9983295" y="-81382"/>
            <a:ext cx="953398" cy="1126744"/>
            <a:chOff x="9827324" y="-40038"/>
            <a:chExt cx="934789" cy="1104751"/>
          </a:xfrm>
        </p:grpSpPr>
        <p:pic>
          <p:nvPicPr>
            <p:cNvPr id="40" name="Picture 39"/>
            <p:cNvPicPr>
              <a:picLocks noChangeAspect="1"/>
            </p:cNvPicPr>
            <p:nvPr/>
          </p:nvPicPr>
          <p:blipFill>
            <a:blip r:embed="rId10"/>
            <a:stretch>
              <a:fillRect/>
            </a:stretch>
          </p:blipFill>
          <p:spPr>
            <a:xfrm>
              <a:off x="9827324" y="-40038"/>
              <a:ext cx="934789" cy="1104751"/>
            </a:xfrm>
            <a:prstGeom prst="rect">
              <a:avLst/>
            </a:prstGeom>
          </p:spPr>
        </p:pic>
        <p:pic>
          <p:nvPicPr>
            <p:cNvPr id="44" name="Picture 43"/>
            <p:cNvPicPr>
              <a:picLocks noChangeAspect="1"/>
            </p:cNvPicPr>
            <p:nvPr/>
          </p:nvPicPr>
          <p:blipFill>
            <a:blip r:embed="rId16"/>
            <a:stretch>
              <a:fillRect/>
            </a:stretch>
          </p:blipFill>
          <p:spPr>
            <a:xfrm>
              <a:off x="10368710" y="254515"/>
              <a:ext cx="147937" cy="295874"/>
            </a:xfrm>
            <a:prstGeom prst="rect">
              <a:avLst/>
            </a:prstGeom>
          </p:spPr>
        </p:pic>
      </p:grpSp>
      <p:sp>
        <p:nvSpPr>
          <p:cNvPr id="34" name="TextBox 33"/>
          <p:cNvSpPr txBox="1"/>
          <p:nvPr/>
        </p:nvSpPr>
        <p:spPr>
          <a:xfrm rot="2035382">
            <a:off x="5053276" y="4178845"/>
            <a:ext cx="2434042" cy="990628"/>
          </a:xfrm>
          <a:prstGeom prst="rect">
            <a:avLst/>
          </a:prstGeom>
          <a:noFill/>
        </p:spPr>
        <p:txBody>
          <a:bodyPr wrap="square" rtlCol="0">
            <a:spAutoFit/>
          </a:bodyPr>
          <a:lstStyle/>
          <a:p>
            <a:pPr defTabSz="932597" eaLnBrk="1" fontAlgn="auto" hangingPunct="1">
              <a:spcBef>
                <a:spcPts val="0"/>
              </a:spcBef>
              <a:spcAft>
                <a:spcPts val="0"/>
              </a:spcAft>
            </a:pPr>
            <a:r>
              <a:rPr lang="en-US" sz="2856" kern="0" dirty="0">
                <a:solidFill>
                  <a:schemeClr val="bg1"/>
                </a:solidFill>
                <a:cs typeface="Segoe UI" panose="020B0502040204020203" pitchFamily="34" charset="0"/>
              </a:rPr>
              <a:t>Web App</a:t>
            </a:r>
          </a:p>
          <a:p>
            <a:pPr defTabSz="932597" eaLnBrk="1" fontAlgn="auto" hangingPunct="1">
              <a:spcBef>
                <a:spcPts val="0"/>
              </a:spcBef>
              <a:spcAft>
                <a:spcPts val="0"/>
              </a:spcAft>
            </a:pPr>
            <a:endParaRPr lang="en-US" sz="2856" kern="0" dirty="0">
              <a:solidFill>
                <a:schemeClr val="bg1"/>
              </a:solidFill>
              <a:cs typeface="Segoe UI" panose="020B0502040204020203" pitchFamily="34" charset="0"/>
            </a:endParaRPr>
          </a:p>
        </p:txBody>
      </p:sp>
    </p:spTree>
    <p:extLst>
      <p:ext uri="{BB962C8B-B14F-4D97-AF65-F5344CB8AC3E}">
        <p14:creationId xmlns:p14="http://schemas.microsoft.com/office/powerpoint/2010/main" val="128467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par>
                                <p:cTn id="12" presetID="10" presetClass="entr" presetSubtype="0" fill="hold" nodeType="withEffect">
                                  <p:stCondLst>
                                    <p:cond delay="25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382639" y="-380971"/>
            <a:ext cx="7408679" cy="4799989"/>
          </a:xfrm>
          <a:prstGeom prst="rect">
            <a:avLst/>
          </a:prstGeom>
        </p:spPr>
      </p:pic>
      <p:grpSp>
        <p:nvGrpSpPr>
          <p:cNvPr id="39" name="Group 38"/>
          <p:cNvGrpSpPr/>
          <p:nvPr/>
        </p:nvGrpSpPr>
        <p:grpSpPr>
          <a:xfrm>
            <a:off x="28244" y="-2725288"/>
            <a:ext cx="2766303" cy="4120553"/>
            <a:chOff x="768089" y="-1605208"/>
            <a:chExt cx="3768750" cy="5613751"/>
          </a:xfrm>
        </p:grpSpPr>
        <p:pic>
          <p:nvPicPr>
            <p:cNvPr id="44" name="Picture 43"/>
            <p:cNvPicPr>
              <a:picLocks noChangeAspect="1"/>
            </p:cNvPicPr>
            <p:nvPr/>
          </p:nvPicPr>
          <p:blipFill>
            <a:blip r:embed="rId3"/>
            <a:stretch>
              <a:fillRect/>
            </a:stretch>
          </p:blipFill>
          <p:spPr>
            <a:xfrm>
              <a:off x="768089" y="-1605208"/>
              <a:ext cx="3768750" cy="5613751"/>
            </a:xfrm>
            <a:prstGeom prst="rect">
              <a:avLst/>
            </a:prstGeom>
          </p:spPr>
        </p:pic>
        <p:pic>
          <p:nvPicPr>
            <p:cNvPr id="45" name="Picture 44"/>
            <p:cNvPicPr>
              <a:picLocks noChangeAspect="1"/>
            </p:cNvPicPr>
            <p:nvPr/>
          </p:nvPicPr>
          <p:blipFill>
            <a:blip r:embed="rId4"/>
            <a:stretch>
              <a:fillRect/>
            </a:stretch>
          </p:blipFill>
          <p:spPr>
            <a:xfrm>
              <a:off x="1755198" y="534480"/>
              <a:ext cx="1361250" cy="1800000"/>
            </a:xfrm>
            <a:prstGeom prst="rect">
              <a:avLst/>
            </a:prstGeom>
          </p:spPr>
        </p:pic>
      </p:grpSp>
      <p:pic>
        <p:nvPicPr>
          <p:cNvPr id="26" name="Picture 25"/>
          <p:cNvPicPr>
            <a:picLocks noChangeAspect="1"/>
          </p:cNvPicPr>
          <p:nvPr/>
        </p:nvPicPr>
        <p:blipFill>
          <a:blip r:embed="rId5"/>
          <a:stretch>
            <a:fillRect/>
          </a:stretch>
        </p:blipFill>
        <p:spPr>
          <a:xfrm>
            <a:off x="2902888" y="4851579"/>
            <a:ext cx="2216051" cy="1427948"/>
          </a:xfrm>
          <a:prstGeom prst="rect">
            <a:avLst/>
          </a:prstGeom>
        </p:spPr>
      </p:pic>
      <p:pic>
        <p:nvPicPr>
          <p:cNvPr id="30" name="Picture 29"/>
          <p:cNvPicPr>
            <a:picLocks noChangeAspect="1"/>
          </p:cNvPicPr>
          <p:nvPr/>
        </p:nvPicPr>
        <p:blipFill>
          <a:blip r:embed="rId6"/>
          <a:stretch>
            <a:fillRect/>
          </a:stretch>
        </p:blipFill>
        <p:spPr>
          <a:xfrm>
            <a:off x="6741963" y="0"/>
            <a:ext cx="5693631" cy="3686004"/>
          </a:xfrm>
          <a:prstGeom prst="rect">
            <a:avLst/>
          </a:prstGeom>
        </p:spPr>
      </p:pic>
      <p:pic>
        <p:nvPicPr>
          <p:cNvPr id="38" name="Picture 37"/>
          <p:cNvPicPr>
            <a:picLocks noChangeAspect="1"/>
          </p:cNvPicPr>
          <p:nvPr/>
        </p:nvPicPr>
        <p:blipFill>
          <a:blip r:embed="rId7"/>
          <a:stretch>
            <a:fillRect/>
          </a:stretch>
        </p:blipFill>
        <p:spPr>
          <a:xfrm>
            <a:off x="8480712" y="272883"/>
            <a:ext cx="3393793" cy="2190741"/>
          </a:xfrm>
          <a:prstGeom prst="rect">
            <a:avLst/>
          </a:prstGeom>
        </p:spPr>
      </p:pic>
      <p:pic>
        <p:nvPicPr>
          <p:cNvPr id="18" name="Picture 17"/>
          <p:cNvPicPr>
            <a:picLocks noChangeAspect="1"/>
          </p:cNvPicPr>
          <p:nvPr/>
        </p:nvPicPr>
        <p:blipFill>
          <a:blip r:embed="rId8"/>
          <a:stretch>
            <a:fillRect/>
          </a:stretch>
        </p:blipFill>
        <p:spPr>
          <a:xfrm>
            <a:off x="3480808" y="1593845"/>
            <a:ext cx="6803891" cy="4396361"/>
          </a:xfrm>
          <a:prstGeom prst="rect">
            <a:avLst/>
          </a:prstGeom>
        </p:spPr>
      </p:pic>
      <p:pic>
        <p:nvPicPr>
          <p:cNvPr id="16" name="Picture 15"/>
          <p:cNvPicPr>
            <a:picLocks noChangeAspect="1"/>
          </p:cNvPicPr>
          <p:nvPr/>
        </p:nvPicPr>
        <p:blipFill>
          <a:blip r:embed="rId9"/>
          <a:stretch>
            <a:fillRect/>
          </a:stretch>
        </p:blipFill>
        <p:spPr>
          <a:xfrm>
            <a:off x="10359201" y="2574200"/>
            <a:ext cx="1497721" cy="967472"/>
          </a:xfrm>
          <a:prstGeom prst="rect">
            <a:avLst/>
          </a:prstGeom>
        </p:spPr>
      </p:pic>
      <p:grpSp>
        <p:nvGrpSpPr>
          <p:cNvPr id="36" name="Group 35"/>
          <p:cNvGrpSpPr/>
          <p:nvPr/>
        </p:nvGrpSpPr>
        <p:grpSpPr>
          <a:xfrm>
            <a:off x="10719668" y="395940"/>
            <a:ext cx="953398" cy="1126744"/>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grpSp>
        <p:nvGrpSpPr>
          <p:cNvPr id="41" name="Group 40"/>
          <p:cNvGrpSpPr/>
          <p:nvPr/>
        </p:nvGrpSpPr>
        <p:grpSpPr>
          <a:xfrm>
            <a:off x="2659517" y="-1004414"/>
            <a:ext cx="2766303" cy="4120553"/>
            <a:chOff x="768089" y="-1605208"/>
            <a:chExt cx="3768750" cy="5613751"/>
          </a:xfrm>
        </p:grpSpPr>
        <p:pic>
          <p:nvPicPr>
            <p:cNvPr id="42" name="Picture 41"/>
            <p:cNvPicPr>
              <a:picLocks noChangeAspect="1"/>
            </p:cNvPicPr>
            <p:nvPr/>
          </p:nvPicPr>
          <p:blipFill>
            <a:blip r:embed="rId3"/>
            <a:stretch>
              <a:fillRect/>
            </a:stretch>
          </p:blipFill>
          <p:spPr>
            <a:xfrm>
              <a:off x="768089" y="-1605208"/>
              <a:ext cx="3768750" cy="5613751"/>
            </a:xfrm>
            <a:prstGeom prst="rect">
              <a:avLst/>
            </a:prstGeom>
          </p:spPr>
        </p:pic>
        <p:pic>
          <p:nvPicPr>
            <p:cNvPr id="43" name="Picture 42"/>
            <p:cNvPicPr>
              <a:picLocks noChangeAspect="1"/>
            </p:cNvPicPr>
            <p:nvPr/>
          </p:nvPicPr>
          <p:blipFill>
            <a:blip r:embed="rId4"/>
            <a:stretch>
              <a:fillRect/>
            </a:stretch>
          </p:blipFill>
          <p:spPr>
            <a:xfrm>
              <a:off x="1755198" y="534480"/>
              <a:ext cx="1361250" cy="1800000"/>
            </a:xfrm>
            <a:prstGeom prst="rect">
              <a:avLst/>
            </a:prstGeom>
          </p:spPr>
        </p:pic>
      </p:grpSp>
      <p:grpSp>
        <p:nvGrpSpPr>
          <p:cNvPr id="47" name="Group 46"/>
          <p:cNvGrpSpPr/>
          <p:nvPr/>
        </p:nvGrpSpPr>
        <p:grpSpPr>
          <a:xfrm>
            <a:off x="5312996" y="727563"/>
            <a:ext cx="2766303" cy="4120553"/>
            <a:chOff x="768089" y="-1605208"/>
            <a:chExt cx="3768750" cy="5613751"/>
          </a:xfrm>
        </p:grpSpPr>
        <p:pic>
          <p:nvPicPr>
            <p:cNvPr id="48" name="Picture 47"/>
            <p:cNvPicPr>
              <a:picLocks noChangeAspect="1"/>
            </p:cNvPicPr>
            <p:nvPr/>
          </p:nvPicPr>
          <p:blipFill>
            <a:blip r:embed="rId3"/>
            <a:stretch>
              <a:fillRect/>
            </a:stretch>
          </p:blipFill>
          <p:spPr>
            <a:xfrm>
              <a:off x="768089" y="-1605208"/>
              <a:ext cx="3768750" cy="5613751"/>
            </a:xfrm>
            <a:prstGeom prst="rect">
              <a:avLst/>
            </a:prstGeom>
          </p:spPr>
        </p:pic>
        <p:pic>
          <p:nvPicPr>
            <p:cNvPr id="49" name="Picture 48"/>
            <p:cNvPicPr>
              <a:picLocks noChangeAspect="1"/>
            </p:cNvPicPr>
            <p:nvPr/>
          </p:nvPicPr>
          <p:blipFill>
            <a:blip r:embed="rId4"/>
            <a:stretch>
              <a:fillRect/>
            </a:stretch>
          </p:blipFill>
          <p:spPr>
            <a:xfrm>
              <a:off x="1755198" y="534480"/>
              <a:ext cx="1361250" cy="1800000"/>
            </a:xfrm>
            <a:prstGeom prst="rect">
              <a:avLst/>
            </a:prstGeom>
          </p:spPr>
        </p:pic>
      </p:grpSp>
      <p:grpSp>
        <p:nvGrpSpPr>
          <p:cNvPr id="50" name="Group 49"/>
          <p:cNvGrpSpPr/>
          <p:nvPr/>
        </p:nvGrpSpPr>
        <p:grpSpPr>
          <a:xfrm>
            <a:off x="7933166" y="2470644"/>
            <a:ext cx="2766303" cy="4120553"/>
            <a:chOff x="768089" y="-1605208"/>
            <a:chExt cx="3768750" cy="5613751"/>
          </a:xfrm>
        </p:grpSpPr>
        <p:pic>
          <p:nvPicPr>
            <p:cNvPr id="51" name="Picture 50"/>
            <p:cNvPicPr>
              <a:picLocks noChangeAspect="1"/>
            </p:cNvPicPr>
            <p:nvPr/>
          </p:nvPicPr>
          <p:blipFill>
            <a:blip r:embed="rId3"/>
            <a:stretch>
              <a:fillRect/>
            </a:stretch>
          </p:blipFill>
          <p:spPr>
            <a:xfrm>
              <a:off x="768089" y="-1605208"/>
              <a:ext cx="3768750" cy="5613751"/>
            </a:xfrm>
            <a:prstGeom prst="rect">
              <a:avLst/>
            </a:prstGeom>
          </p:spPr>
        </p:pic>
        <p:pic>
          <p:nvPicPr>
            <p:cNvPr id="52" name="Picture 51"/>
            <p:cNvPicPr>
              <a:picLocks noChangeAspect="1"/>
            </p:cNvPicPr>
            <p:nvPr/>
          </p:nvPicPr>
          <p:blipFill>
            <a:blip r:embed="rId4"/>
            <a:stretch>
              <a:fillRect/>
            </a:stretch>
          </p:blipFill>
          <p:spPr>
            <a:xfrm>
              <a:off x="1755198" y="534480"/>
              <a:ext cx="1361250" cy="1800000"/>
            </a:xfrm>
            <a:prstGeom prst="rect">
              <a:avLst/>
            </a:prstGeom>
          </p:spPr>
        </p:pic>
      </p:grpSp>
      <p:grpSp>
        <p:nvGrpSpPr>
          <p:cNvPr id="46" name="Group 45"/>
          <p:cNvGrpSpPr/>
          <p:nvPr/>
        </p:nvGrpSpPr>
        <p:grpSpPr>
          <a:xfrm>
            <a:off x="10564440" y="4213725"/>
            <a:ext cx="2766303" cy="4120553"/>
            <a:chOff x="768089" y="-1605208"/>
            <a:chExt cx="3768750" cy="5613751"/>
          </a:xfrm>
        </p:grpSpPr>
        <p:pic>
          <p:nvPicPr>
            <p:cNvPr id="54" name="Picture 53"/>
            <p:cNvPicPr>
              <a:picLocks noChangeAspect="1"/>
            </p:cNvPicPr>
            <p:nvPr/>
          </p:nvPicPr>
          <p:blipFill>
            <a:blip r:embed="rId3"/>
            <a:stretch>
              <a:fillRect/>
            </a:stretch>
          </p:blipFill>
          <p:spPr>
            <a:xfrm>
              <a:off x="768089" y="-1605208"/>
              <a:ext cx="3768750" cy="5613751"/>
            </a:xfrm>
            <a:prstGeom prst="rect">
              <a:avLst/>
            </a:prstGeom>
          </p:spPr>
        </p:pic>
        <p:pic>
          <p:nvPicPr>
            <p:cNvPr id="55" name="Picture 54"/>
            <p:cNvPicPr>
              <a:picLocks noChangeAspect="1"/>
            </p:cNvPicPr>
            <p:nvPr/>
          </p:nvPicPr>
          <p:blipFill>
            <a:blip r:embed="rId4"/>
            <a:stretch>
              <a:fillRect/>
            </a:stretch>
          </p:blipFill>
          <p:spPr>
            <a:xfrm>
              <a:off x="1755198" y="534480"/>
              <a:ext cx="1361250" cy="1800000"/>
            </a:xfrm>
            <a:prstGeom prst="rect">
              <a:avLst/>
            </a:prstGeom>
          </p:spPr>
        </p:pic>
      </p:grpSp>
      <p:grpSp>
        <p:nvGrpSpPr>
          <p:cNvPr id="56" name="Group 55"/>
          <p:cNvGrpSpPr/>
          <p:nvPr/>
        </p:nvGrpSpPr>
        <p:grpSpPr>
          <a:xfrm>
            <a:off x="2659517" y="-3480253"/>
            <a:ext cx="2766303" cy="4120553"/>
            <a:chOff x="768089" y="-1605208"/>
            <a:chExt cx="3768750" cy="5613751"/>
          </a:xfrm>
        </p:grpSpPr>
        <p:pic>
          <p:nvPicPr>
            <p:cNvPr id="57" name="Picture 56"/>
            <p:cNvPicPr>
              <a:picLocks noChangeAspect="1"/>
            </p:cNvPicPr>
            <p:nvPr/>
          </p:nvPicPr>
          <p:blipFill>
            <a:blip r:embed="rId3"/>
            <a:stretch>
              <a:fillRect/>
            </a:stretch>
          </p:blipFill>
          <p:spPr>
            <a:xfrm>
              <a:off x="768089" y="-1605208"/>
              <a:ext cx="3768750" cy="5613751"/>
            </a:xfrm>
            <a:prstGeom prst="rect">
              <a:avLst/>
            </a:prstGeom>
          </p:spPr>
        </p:pic>
        <p:pic>
          <p:nvPicPr>
            <p:cNvPr id="58" name="Picture 57"/>
            <p:cNvPicPr>
              <a:picLocks noChangeAspect="1"/>
            </p:cNvPicPr>
            <p:nvPr/>
          </p:nvPicPr>
          <p:blipFill>
            <a:blip r:embed="rId4"/>
            <a:stretch>
              <a:fillRect/>
            </a:stretch>
          </p:blipFill>
          <p:spPr>
            <a:xfrm>
              <a:off x="1755198" y="534480"/>
              <a:ext cx="1361250" cy="1800000"/>
            </a:xfrm>
            <a:prstGeom prst="rect">
              <a:avLst/>
            </a:prstGeom>
          </p:spPr>
        </p:pic>
      </p:grpSp>
      <p:grpSp>
        <p:nvGrpSpPr>
          <p:cNvPr id="59" name="Group 58"/>
          <p:cNvGrpSpPr/>
          <p:nvPr/>
        </p:nvGrpSpPr>
        <p:grpSpPr>
          <a:xfrm>
            <a:off x="5312996" y="-1748276"/>
            <a:ext cx="2766303" cy="4120553"/>
            <a:chOff x="768089" y="-1605208"/>
            <a:chExt cx="3768750" cy="5613751"/>
          </a:xfrm>
        </p:grpSpPr>
        <p:pic>
          <p:nvPicPr>
            <p:cNvPr id="60" name="Picture 59"/>
            <p:cNvPicPr>
              <a:picLocks noChangeAspect="1"/>
            </p:cNvPicPr>
            <p:nvPr/>
          </p:nvPicPr>
          <p:blipFill>
            <a:blip r:embed="rId3"/>
            <a:stretch>
              <a:fillRect/>
            </a:stretch>
          </p:blipFill>
          <p:spPr>
            <a:xfrm>
              <a:off x="768089" y="-1605208"/>
              <a:ext cx="3768750" cy="5613751"/>
            </a:xfrm>
            <a:prstGeom prst="rect">
              <a:avLst/>
            </a:prstGeom>
          </p:spPr>
        </p:pic>
        <p:pic>
          <p:nvPicPr>
            <p:cNvPr id="61" name="Picture 60"/>
            <p:cNvPicPr>
              <a:picLocks noChangeAspect="1"/>
            </p:cNvPicPr>
            <p:nvPr/>
          </p:nvPicPr>
          <p:blipFill>
            <a:blip r:embed="rId4"/>
            <a:stretch>
              <a:fillRect/>
            </a:stretch>
          </p:blipFill>
          <p:spPr>
            <a:xfrm>
              <a:off x="1755198" y="534480"/>
              <a:ext cx="1361250" cy="1800000"/>
            </a:xfrm>
            <a:prstGeom prst="rect">
              <a:avLst/>
            </a:prstGeom>
          </p:spPr>
        </p:pic>
      </p:grpSp>
      <p:grpSp>
        <p:nvGrpSpPr>
          <p:cNvPr id="62" name="Group 61"/>
          <p:cNvGrpSpPr/>
          <p:nvPr/>
        </p:nvGrpSpPr>
        <p:grpSpPr>
          <a:xfrm>
            <a:off x="7933166" y="-5195"/>
            <a:ext cx="2766303" cy="4120553"/>
            <a:chOff x="768089" y="-1605208"/>
            <a:chExt cx="3768750" cy="5613751"/>
          </a:xfrm>
        </p:grpSpPr>
        <p:pic>
          <p:nvPicPr>
            <p:cNvPr id="63" name="Picture 62"/>
            <p:cNvPicPr>
              <a:picLocks noChangeAspect="1"/>
            </p:cNvPicPr>
            <p:nvPr/>
          </p:nvPicPr>
          <p:blipFill>
            <a:blip r:embed="rId3"/>
            <a:stretch>
              <a:fillRect/>
            </a:stretch>
          </p:blipFill>
          <p:spPr>
            <a:xfrm>
              <a:off x="768089" y="-1605208"/>
              <a:ext cx="3768750" cy="5613751"/>
            </a:xfrm>
            <a:prstGeom prst="rect">
              <a:avLst/>
            </a:prstGeom>
          </p:spPr>
        </p:pic>
        <p:pic>
          <p:nvPicPr>
            <p:cNvPr id="64" name="Picture 63"/>
            <p:cNvPicPr>
              <a:picLocks noChangeAspect="1"/>
            </p:cNvPicPr>
            <p:nvPr/>
          </p:nvPicPr>
          <p:blipFill>
            <a:blip r:embed="rId4"/>
            <a:stretch>
              <a:fillRect/>
            </a:stretch>
          </p:blipFill>
          <p:spPr>
            <a:xfrm>
              <a:off x="1755198" y="534480"/>
              <a:ext cx="1361250" cy="1800000"/>
            </a:xfrm>
            <a:prstGeom prst="rect">
              <a:avLst/>
            </a:prstGeom>
          </p:spPr>
        </p:pic>
      </p:grpSp>
      <p:grpSp>
        <p:nvGrpSpPr>
          <p:cNvPr id="65" name="Group 64"/>
          <p:cNvGrpSpPr/>
          <p:nvPr/>
        </p:nvGrpSpPr>
        <p:grpSpPr>
          <a:xfrm>
            <a:off x="10564440" y="1737886"/>
            <a:ext cx="2766303" cy="4120553"/>
            <a:chOff x="768089" y="-1605208"/>
            <a:chExt cx="3768750" cy="5613751"/>
          </a:xfrm>
        </p:grpSpPr>
        <p:pic>
          <p:nvPicPr>
            <p:cNvPr id="66" name="Picture 65"/>
            <p:cNvPicPr>
              <a:picLocks noChangeAspect="1"/>
            </p:cNvPicPr>
            <p:nvPr/>
          </p:nvPicPr>
          <p:blipFill>
            <a:blip r:embed="rId3"/>
            <a:stretch>
              <a:fillRect/>
            </a:stretch>
          </p:blipFill>
          <p:spPr>
            <a:xfrm>
              <a:off x="768089" y="-1605208"/>
              <a:ext cx="3768750" cy="5613751"/>
            </a:xfrm>
            <a:prstGeom prst="rect">
              <a:avLst/>
            </a:prstGeom>
          </p:spPr>
        </p:pic>
        <p:pic>
          <p:nvPicPr>
            <p:cNvPr id="67" name="Picture 66"/>
            <p:cNvPicPr>
              <a:picLocks noChangeAspect="1"/>
            </p:cNvPicPr>
            <p:nvPr/>
          </p:nvPicPr>
          <p:blipFill>
            <a:blip r:embed="rId4"/>
            <a:stretch>
              <a:fillRect/>
            </a:stretch>
          </p:blipFill>
          <p:spPr>
            <a:xfrm>
              <a:off x="1755198" y="534480"/>
              <a:ext cx="1361250" cy="1800000"/>
            </a:xfrm>
            <a:prstGeom prst="rect">
              <a:avLst/>
            </a:prstGeom>
          </p:spPr>
        </p:pic>
      </p:grpSp>
      <p:pic>
        <p:nvPicPr>
          <p:cNvPr id="77" name="Picture 76"/>
          <p:cNvPicPr>
            <a:picLocks noChangeAspect="1"/>
          </p:cNvPicPr>
          <p:nvPr/>
        </p:nvPicPr>
        <p:blipFill>
          <a:blip r:embed="rId5"/>
          <a:stretch>
            <a:fillRect/>
          </a:stretch>
        </p:blipFill>
        <p:spPr>
          <a:xfrm>
            <a:off x="3835018" y="5450692"/>
            <a:ext cx="2216051" cy="1427948"/>
          </a:xfrm>
          <a:prstGeom prst="rect">
            <a:avLst/>
          </a:prstGeom>
        </p:spPr>
      </p:pic>
      <p:pic>
        <p:nvPicPr>
          <p:cNvPr id="78" name="Picture 77"/>
          <p:cNvPicPr>
            <a:picLocks noChangeAspect="1"/>
          </p:cNvPicPr>
          <p:nvPr/>
        </p:nvPicPr>
        <p:blipFill>
          <a:blip r:embed="rId5"/>
          <a:stretch>
            <a:fillRect/>
          </a:stretch>
        </p:blipFill>
        <p:spPr>
          <a:xfrm>
            <a:off x="1947252" y="4229311"/>
            <a:ext cx="2216051" cy="1427948"/>
          </a:xfrm>
          <a:prstGeom prst="rect">
            <a:avLst/>
          </a:prstGeom>
        </p:spPr>
      </p:pic>
      <p:pic>
        <p:nvPicPr>
          <p:cNvPr id="79" name="Picture 78"/>
          <p:cNvPicPr>
            <a:picLocks noChangeAspect="1"/>
          </p:cNvPicPr>
          <p:nvPr/>
        </p:nvPicPr>
        <p:blipFill>
          <a:blip r:embed="rId12"/>
          <a:stretch>
            <a:fillRect/>
          </a:stretch>
        </p:blipFill>
        <p:spPr>
          <a:xfrm>
            <a:off x="883" y="3817523"/>
            <a:ext cx="4918370" cy="3186865"/>
          </a:xfrm>
          <a:prstGeom prst="rect">
            <a:avLst/>
          </a:prstGeom>
        </p:spPr>
      </p:pic>
      <p:pic>
        <p:nvPicPr>
          <p:cNvPr id="80" name="Picture 79"/>
          <p:cNvPicPr>
            <a:picLocks noChangeAspect="1"/>
          </p:cNvPicPr>
          <p:nvPr/>
        </p:nvPicPr>
        <p:blipFill>
          <a:blip r:embed="rId13"/>
          <a:stretch>
            <a:fillRect/>
          </a:stretch>
        </p:blipFill>
        <p:spPr>
          <a:xfrm>
            <a:off x="263994" y="5821396"/>
            <a:ext cx="1510715" cy="975671"/>
          </a:xfrm>
          <a:prstGeom prst="rect">
            <a:avLst/>
          </a:prstGeom>
        </p:spPr>
      </p:pic>
      <p:pic>
        <p:nvPicPr>
          <p:cNvPr id="81" name="Picture 80"/>
          <p:cNvPicPr>
            <a:picLocks noChangeAspect="1"/>
          </p:cNvPicPr>
          <p:nvPr/>
        </p:nvPicPr>
        <p:blipFill>
          <a:blip r:embed="rId14"/>
          <a:stretch>
            <a:fillRect/>
          </a:stretch>
        </p:blipFill>
        <p:spPr>
          <a:xfrm>
            <a:off x="220508" y="3367954"/>
            <a:ext cx="2134156" cy="2386583"/>
          </a:xfrm>
          <a:prstGeom prst="rect">
            <a:avLst/>
          </a:prstGeom>
        </p:spPr>
      </p:pic>
      <p:pic>
        <p:nvPicPr>
          <p:cNvPr id="82" name="Picture 81"/>
          <p:cNvPicPr>
            <a:picLocks noChangeAspect="1"/>
          </p:cNvPicPr>
          <p:nvPr/>
        </p:nvPicPr>
        <p:blipFill>
          <a:blip r:embed="rId10"/>
          <a:stretch>
            <a:fillRect/>
          </a:stretch>
        </p:blipFill>
        <p:spPr>
          <a:xfrm>
            <a:off x="1477311" y="5144168"/>
            <a:ext cx="1262135" cy="1491615"/>
          </a:xfrm>
          <a:prstGeom prst="rect">
            <a:avLst/>
          </a:prstGeom>
        </p:spPr>
      </p:pic>
      <p:pic>
        <p:nvPicPr>
          <p:cNvPr id="83" name="Picture 82"/>
          <p:cNvPicPr>
            <a:picLocks noChangeAspect="1"/>
          </p:cNvPicPr>
          <p:nvPr/>
        </p:nvPicPr>
        <p:blipFill>
          <a:blip r:embed="rId15"/>
          <a:stretch>
            <a:fillRect/>
          </a:stretch>
        </p:blipFill>
        <p:spPr>
          <a:xfrm>
            <a:off x="2845209" y="5059671"/>
            <a:ext cx="456790" cy="1248560"/>
          </a:xfrm>
          <a:prstGeom prst="rect">
            <a:avLst/>
          </a:prstGeom>
        </p:spPr>
      </p:pic>
      <p:sp>
        <p:nvSpPr>
          <p:cNvPr id="85" name="TextBox 84"/>
          <p:cNvSpPr txBox="1"/>
          <p:nvPr/>
        </p:nvSpPr>
        <p:spPr>
          <a:xfrm>
            <a:off x="593473" y="1690978"/>
            <a:ext cx="3672126" cy="734534"/>
          </a:xfrm>
          <a:prstGeom prst="rect">
            <a:avLst/>
          </a:prstGeom>
          <a:noFill/>
        </p:spPr>
        <p:txBody>
          <a:bodyPr wrap="square" rtlCol="0">
            <a:spAutoFit/>
          </a:bodyPr>
          <a:lstStyle/>
          <a:p>
            <a:pPr defTabSz="932597" eaLnBrk="1" fontAlgn="auto" hangingPunct="1">
              <a:spcBef>
                <a:spcPts val="0"/>
              </a:spcBef>
              <a:spcAft>
                <a:spcPts val="0"/>
              </a:spcAft>
            </a:pPr>
            <a:r>
              <a:rPr lang="en-US" sz="4080" kern="0" dirty="0" err="1">
                <a:solidFill>
                  <a:schemeClr val="bg1"/>
                </a:solidFill>
                <a:latin typeface="Segoe UI Light" panose="020B0502040204020203" pitchFamily="34" charset="0"/>
                <a:cs typeface="Segoe UI Light" panose="020B0502040204020203" pitchFamily="34" charset="0"/>
              </a:rPr>
              <a:t>AutoScale</a:t>
            </a:r>
            <a:endParaRPr lang="en-US" sz="4080" kern="0" dirty="0">
              <a:solidFill>
                <a:schemeClr val="bg1"/>
              </a:solidFill>
              <a:latin typeface="Segoe UI Light" panose="020B0502040204020203" pitchFamily="34" charset="0"/>
              <a:cs typeface="Segoe UI Light" panose="020B0502040204020203" pitchFamily="34" charset="0"/>
            </a:endParaRPr>
          </a:p>
        </p:txBody>
      </p:sp>
      <p:grpSp>
        <p:nvGrpSpPr>
          <p:cNvPr id="89" name="Group 88"/>
          <p:cNvGrpSpPr/>
          <p:nvPr/>
        </p:nvGrpSpPr>
        <p:grpSpPr>
          <a:xfrm>
            <a:off x="9983295" y="-81382"/>
            <a:ext cx="953398" cy="1126744"/>
            <a:chOff x="9827324" y="-40038"/>
            <a:chExt cx="934789" cy="1104751"/>
          </a:xfrm>
        </p:grpSpPr>
        <p:pic>
          <p:nvPicPr>
            <p:cNvPr id="90" name="Picture 89"/>
            <p:cNvPicPr>
              <a:picLocks noChangeAspect="1"/>
            </p:cNvPicPr>
            <p:nvPr/>
          </p:nvPicPr>
          <p:blipFill>
            <a:blip r:embed="rId10"/>
            <a:stretch>
              <a:fillRect/>
            </a:stretch>
          </p:blipFill>
          <p:spPr>
            <a:xfrm>
              <a:off x="9827324" y="-40038"/>
              <a:ext cx="934789" cy="1104751"/>
            </a:xfrm>
            <a:prstGeom prst="rect">
              <a:avLst/>
            </a:prstGeom>
          </p:spPr>
        </p:pic>
        <p:pic>
          <p:nvPicPr>
            <p:cNvPr id="91" name="Picture 90"/>
            <p:cNvPicPr>
              <a:picLocks noChangeAspect="1"/>
            </p:cNvPicPr>
            <p:nvPr/>
          </p:nvPicPr>
          <p:blipFill>
            <a:blip r:embed="rId16"/>
            <a:stretch>
              <a:fillRect/>
            </a:stretch>
          </p:blipFill>
          <p:spPr>
            <a:xfrm>
              <a:off x="10368710" y="254515"/>
              <a:ext cx="147937" cy="295874"/>
            </a:xfrm>
            <a:prstGeom prst="rect">
              <a:avLst/>
            </a:prstGeom>
          </p:spPr>
        </p:pic>
      </p:grpSp>
      <p:grpSp>
        <p:nvGrpSpPr>
          <p:cNvPr id="68" name="Group 67"/>
          <p:cNvGrpSpPr/>
          <p:nvPr/>
        </p:nvGrpSpPr>
        <p:grpSpPr>
          <a:xfrm>
            <a:off x="7933166" y="-2480222"/>
            <a:ext cx="2766303" cy="4120553"/>
            <a:chOff x="768089" y="-1605208"/>
            <a:chExt cx="3768750" cy="5613751"/>
          </a:xfrm>
        </p:grpSpPr>
        <p:pic>
          <p:nvPicPr>
            <p:cNvPr id="69" name="Picture 68"/>
            <p:cNvPicPr>
              <a:picLocks noChangeAspect="1"/>
            </p:cNvPicPr>
            <p:nvPr/>
          </p:nvPicPr>
          <p:blipFill>
            <a:blip r:embed="rId3"/>
            <a:stretch>
              <a:fillRect/>
            </a:stretch>
          </p:blipFill>
          <p:spPr>
            <a:xfrm>
              <a:off x="768089" y="-1605208"/>
              <a:ext cx="3768750" cy="5613751"/>
            </a:xfrm>
            <a:prstGeom prst="rect">
              <a:avLst/>
            </a:prstGeom>
          </p:spPr>
        </p:pic>
        <p:pic>
          <p:nvPicPr>
            <p:cNvPr id="70" name="Picture 69"/>
            <p:cNvPicPr>
              <a:picLocks noChangeAspect="1"/>
            </p:cNvPicPr>
            <p:nvPr/>
          </p:nvPicPr>
          <p:blipFill>
            <a:blip r:embed="rId4"/>
            <a:stretch>
              <a:fillRect/>
            </a:stretch>
          </p:blipFill>
          <p:spPr>
            <a:xfrm>
              <a:off x="1755198" y="534480"/>
              <a:ext cx="1361250" cy="1800000"/>
            </a:xfrm>
            <a:prstGeom prst="rect">
              <a:avLst/>
            </a:prstGeom>
          </p:spPr>
        </p:pic>
      </p:grpSp>
      <p:grpSp>
        <p:nvGrpSpPr>
          <p:cNvPr id="71" name="Group 70"/>
          <p:cNvGrpSpPr/>
          <p:nvPr/>
        </p:nvGrpSpPr>
        <p:grpSpPr>
          <a:xfrm>
            <a:off x="10564440" y="-737141"/>
            <a:ext cx="2766303" cy="4120553"/>
            <a:chOff x="768089" y="-1605208"/>
            <a:chExt cx="3768750" cy="5613751"/>
          </a:xfrm>
        </p:grpSpPr>
        <p:pic>
          <p:nvPicPr>
            <p:cNvPr id="72" name="Picture 71"/>
            <p:cNvPicPr>
              <a:picLocks noChangeAspect="1"/>
            </p:cNvPicPr>
            <p:nvPr/>
          </p:nvPicPr>
          <p:blipFill>
            <a:blip r:embed="rId3"/>
            <a:stretch>
              <a:fillRect/>
            </a:stretch>
          </p:blipFill>
          <p:spPr>
            <a:xfrm>
              <a:off x="768089" y="-1605208"/>
              <a:ext cx="3768750" cy="5613751"/>
            </a:xfrm>
            <a:prstGeom prst="rect">
              <a:avLst/>
            </a:prstGeom>
          </p:spPr>
        </p:pic>
        <p:pic>
          <p:nvPicPr>
            <p:cNvPr id="73" name="Picture 72"/>
            <p:cNvPicPr>
              <a:picLocks noChangeAspect="1"/>
            </p:cNvPicPr>
            <p:nvPr/>
          </p:nvPicPr>
          <p:blipFill>
            <a:blip r:embed="rId4"/>
            <a:stretch>
              <a:fillRect/>
            </a:stretch>
          </p:blipFill>
          <p:spPr>
            <a:xfrm>
              <a:off x="1755198" y="534480"/>
              <a:ext cx="1361250" cy="1800000"/>
            </a:xfrm>
            <a:prstGeom prst="rect">
              <a:avLst/>
            </a:prstGeom>
          </p:spPr>
        </p:pic>
      </p:grpSp>
      <p:grpSp>
        <p:nvGrpSpPr>
          <p:cNvPr id="74" name="Group 73"/>
          <p:cNvGrpSpPr/>
          <p:nvPr/>
        </p:nvGrpSpPr>
        <p:grpSpPr>
          <a:xfrm>
            <a:off x="10564440" y="-3190775"/>
            <a:ext cx="2766303" cy="4120553"/>
            <a:chOff x="768089" y="-1605208"/>
            <a:chExt cx="3768750" cy="5613751"/>
          </a:xfrm>
        </p:grpSpPr>
        <p:pic>
          <p:nvPicPr>
            <p:cNvPr id="75" name="Picture 74"/>
            <p:cNvPicPr>
              <a:picLocks noChangeAspect="1"/>
            </p:cNvPicPr>
            <p:nvPr/>
          </p:nvPicPr>
          <p:blipFill>
            <a:blip r:embed="rId3"/>
            <a:stretch>
              <a:fillRect/>
            </a:stretch>
          </p:blipFill>
          <p:spPr>
            <a:xfrm>
              <a:off x="768089" y="-1605208"/>
              <a:ext cx="3768750" cy="5613751"/>
            </a:xfrm>
            <a:prstGeom prst="rect">
              <a:avLst/>
            </a:prstGeom>
          </p:spPr>
        </p:pic>
        <p:pic>
          <p:nvPicPr>
            <p:cNvPr id="76" name="Picture 75"/>
            <p:cNvPicPr>
              <a:picLocks noChangeAspect="1"/>
            </p:cNvPicPr>
            <p:nvPr/>
          </p:nvPicPr>
          <p:blipFill>
            <a:blip r:embed="rId4"/>
            <a:stretch>
              <a:fillRect/>
            </a:stretch>
          </p:blipFill>
          <p:spPr>
            <a:xfrm>
              <a:off x="1755198" y="534480"/>
              <a:ext cx="1361250" cy="1800000"/>
            </a:xfrm>
            <a:prstGeom prst="rect">
              <a:avLst/>
            </a:prstGeom>
          </p:spPr>
        </p:pic>
      </p:grpSp>
      <p:sp>
        <p:nvSpPr>
          <p:cNvPr id="86" name="TextBox 85"/>
          <p:cNvSpPr txBox="1"/>
          <p:nvPr/>
        </p:nvSpPr>
        <p:spPr>
          <a:xfrm rot="2035382">
            <a:off x="5053276" y="4178845"/>
            <a:ext cx="2434042" cy="990628"/>
          </a:xfrm>
          <a:prstGeom prst="rect">
            <a:avLst/>
          </a:prstGeom>
          <a:noFill/>
        </p:spPr>
        <p:txBody>
          <a:bodyPr wrap="square" rtlCol="0">
            <a:spAutoFit/>
          </a:bodyPr>
          <a:lstStyle/>
          <a:p>
            <a:pPr defTabSz="932597" eaLnBrk="1" fontAlgn="auto" hangingPunct="1">
              <a:spcBef>
                <a:spcPts val="0"/>
              </a:spcBef>
              <a:spcAft>
                <a:spcPts val="0"/>
              </a:spcAft>
            </a:pPr>
            <a:r>
              <a:rPr lang="en-US" sz="2856" kern="0" dirty="0">
                <a:solidFill>
                  <a:schemeClr val="bg1"/>
                </a:solidFill>
                <a:cs typeface="Segoe UI" panose="020B0502040204020203" pitchFamily="34" charset="0"/>
              </a:rPr>
              <a:t>Web App</a:t>
            </a:r>
          </a:p>
          <a:p>
            <a:pPr defTabSz="932597" eaLnBrk="1" fontAlgn="auto" hangingPunct="1">
              <a:spcBef>
                <a:spcPts val="0"/>
              </a:spcBef>
              <a:spcAft>
                <a:spcPts val="0"/>
              </a:spcAft>
            </a:pPr>
            <a:endParaRPr lang="en-US" sz="2856" kern="0" dirty="0">
              <a:solidFill>
                <a:schemeClr val="bg1"/>
              </a:solidFill>
              <a:cs typeface="Segoe UI" panose="020B0502040204020203" pitchFamily="34" charset="0"/>
            </a:endParaRPr>
          </a:p>
        </p:txBody>
      </p:sp>
    </p:spTree>
    <p:extLst>
      <p:ext uri="{BB962C8B-B14F-4D97-AF65-F5344CB8AC3E}">
        <p14:creationId xmlns:p14="http://schemas.microsoft.com/office/powerpoint/2010/main" val="2879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500"/>
                                        <p:tgtEl>
                                          <p:spTgt spid="77"/>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250"/>
                                        <p:tgtEl>
                                          <p:spTgt spid="4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250"/>
                                        <p:tgtEl>
                                          <p:spTgt spid="39"/>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250"/>
                                        <p:tgtEl>
                                          <p:spTgt spid="59"/>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50"/>
                                        <p:tgtEl>
                                          <p:spTgt spid="65"/>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250"/>
                                        <p:tgtEl>
                                          <p:spTgt spid="62"/>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250"/>
                                        <p:tgtEl>
                                          <p:spTgt spid="56"/>
                                        </p:tgtEl>
                                      </p:cBhvr>
                                    </p:animEffect>
                                  </p:childTnLst>
                                </p:cTn>
                              </p:par>
                            </p:childTnLst>
                          </p:cTn>
                        </p:par>
                        <p:par>
                          <p:cTn id="32" fill="hold">
                            <p:stCondLst>
                              <p:cond delay="2250"/>
                            </p:stCondLst>
                            <p:childTnLst>
                              <p:par>
                                <p:cTn id="33" presetID="10" presetClass="entr" presetSubtype="0" fill="hold" nodeType="after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250"/>
                                        <p:tgtEl>
                                          <p:spTgt spid="68"/>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250"/>
                                        <p:tgtEl>
                                          <p:spTgt spid="71"/>
                                        </p:tgtEl>
                                      </p:cBhvr>
                                    </p:animEffect>
                                  </p:childTnLst>
                                </p:cTn>
                              </p:par>
                            </p:childTnLst>
                          </p:cTn>
                        </p:par>
                        <p:par>
                          <p:cTn id="40" fill="hold">
                            <p:stCondLst>
                              <p:cond delay="2750"/>
                            </p:stCondLst>
                            <p:childTnLst>
                              <p:par>
                                <p:cTn id="41" presetID="10" presetClass="entr" presetSubtype="0" fill="hold" nodeType="afterEffect">
                                  <p:stCondLst>
                                    <p:cond delay="0"/>
                                  </p:stCondLst>
                                  <p:childTnLst>
                                    <p:set>
                                      <p:cBhvr>
                                        <p:cTn id="42" dur="1" fill="hold">
                                          <p:stCondLst>
                                            <p:cond delay="0"/>
                                          </p:stCondLst>
                                        </p:cTn>
                                        <p:tgtEl>
                                          <p:spTgt spid="74"/>
                                        </p:tgtEl>
                                        <p:attrNameLst>
                                          <p:attrName>style.visibility</p:attrName>
                                        </p:attrNameLst>
                                      </p:cBhvr>
                                      <p:to>
                                        <p:strVal val="visible"/>
                                      </p:to>
                                    </p:set>
                                    <p:animEffect transition="in" filter="fade">
                                      <p:cBhvr>
                                        <p:cTn id="43" dur="250"/>
                                        <p:tgtEl>
                                          <p:spTgt spid="7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77"/>
                                        </p:tgtEl>
                                      </p:cBhvr>
                                    </p:animEffect>
                                    <p:set>
                                      <p:cBhvr>
                                        <p:cTn id="48" dur="1" fill="hold">
                                          <p:stCondLst>
                                            <p:cond delay="499"/>
                                          </p:stCondLst>
                                        </p:cTn>
                                        <p:tgtEl>
                                          <p:spTgt spid="77"/>
                                        </p:tgtEl>
                                        <p:attrNameLst>
                                          <p:attrName>style.visibility</p:attrName>
                                        </p:attrNameLst>
                                      </p:cBhvr>
                                      <p:to>
                                        <p:strVal val="hidden"/>
                                      </p:to>
                                    </p:set>
                                  </p:childTnLst>
                                </p:cTn>
                              </p:par>
                            </p:childTnLst>
                          </p:cTn>
                        </p:par>
                        <p:par>
                          <p:cTn id="49" fill="hold">
                            <p:stCondLst>
                              <p:cond delay="500"/>
                            </p:stCondLst>
                            <p:childTnLst>
                              <p:par>
                                <p:cTn id="50" presetID="10" presetClass="exit" presetSubtype="0" fill="hold" nodeType="afterEffect">
                                  <p:stCondLst>
                                    <p:cond delay="250"/>
                                  </p:stCondLst>
                                  <p:childTnLst>
                                    <p:animEffect transition="out" filter="fade">
                                      <p:cBhvr>
                                        <p:cTn id="51" dur="250"/>
                                        <p:tgtEl>
                                          <p:spTgt spid="46"/>
                                        </p:tgtEl>
                                      </p:cBhvr>
                                    </p:animEffect>
                                    <p:set>
                                      <p:cBhvr>
                                        <p:cTn id="52" dur="1" fill="hold">
                                          <p:stCondLst>
                                            <p:cond delay="249"/>
                                          </p:stCondLst>
                                        </p:cTn>
                                        <p:tgtEl>
                                          <p:spTgt spid="46"/>
                                        </p:tgtEl>
                                        <p:attrNameLst>
                                          <p:attrName>style.visibility</p:attrName>
                                        </p:attrNameLst>
                                      </p:cBhvr>
                                      <p:to>
                                        <p:strVal val="hidden"/>
                                      </p:to>
                                    </p:set>
                                  </p:childTnLst>
                                </p:cTn>
                              </p:par>
                            </p:childTnLst>
                          </p:cTn>
                        </p:par>
                        <p:par>
                          <p:cTn id="53" fill="hold">
                            <p:stCondLst>
                              <p:cond delay="1000"/>
                            </p:stCondLst>
                            <p:childTnLst>
                              <p:par>
                                <p:cTn id="54" presetID="10" presetClass="exit" presetSubtype="0" fill="hold" nodeType="afterEffect">
                                  <p:stCondLst>
                                    <p:cond delay="0"/>
                                  </p:stCondLst>
                                  <p:childTnLst>
                                    <p:animEffect transition="out" filter="fade">
                                      <p:cBhvr>
                                        <p:cTn id="55" dur="250"/>
                                        <p:tgtEl>
                                          <p:spTgt spid="39"/>
                                        </p:tgtEl>
                                      </p:cBhvr>
                                    </p:animEffect>
                                    <p:set>
                                      <p:cBhvr>
                                        <p:cTn id="56" dur="1" fill="hold">
                                          <p:stCondLst>
                                            <p:cond delay="249"/>
                                          </p:stCondLst>
                                        </p:cTn>
                                        <p:tgtEl>
                                          <p:spTgt spid="39"/>
                                        </p:tgtEl>
                                        <p:attrNameLst>
                                          <p:attrName>style.visibility</p:attrName>
                                        </p:attrNameLst>
                                      </p:cBhvr>
                                      <p:to>
                                        <p:strVal val="hidden"/>
                                      </p:to>
                                    </p:set>
                                  </p:childTnLst>
                                </p:cTn>
                              </p:par>
                            </p:childTnLst>
                          </p:cTn>
                        </p:par>
                        <p:par>
                          <p:cTn id="57" fill="hold">
                            <p:stCondLst>
                              <p:cond delay="1250"/>
                            </p:stCondLst>
                            <p:childTnLst>
                              <p:par>
                                <p:cTn id="58" presetID="10" presetClass="exit" presetSubtype="0" fill="hold" nodeType="afterEffect">
                                  <p:stCondLst>
                                    <p:cond delay="0"/>
                                  </p:stCondLst>
                                  <p:childTnLst>
                                    <p:animEffect transition="out" filter="fade">
                                      <p:cBhvr>
                                        <p:cTn id="59" dur="250"/>
                                        <p:tgtEl>
                                          <p:spTgt spid="59"/>
                                        </p:tgtEl>
                                      </p:cBhvr>
                                    </p:animEffect>
                                    <p:set>
                                      <p:cBhvr>
                                        <p:cTn id="60" dur="1" fill="hold">
                                          <p:stCondLst>
                                            <p:cond delay="249"/>
                                          </p:stCondLst>
                                        </p:cTn>
                                        <p:tgtEl>
                                          <p:spTgt spid="59"/>
                                        </p:tgtEl>
                                        <p:attrNameLst>
                                          <p:attrName>style.visibility</p:attrName>
                                        </p:attrNameLst>
                                      </p:cBhvr>
                                      <p:to>
                                        <p:strVal val="hidden"/>
                                      </p:to>
                                    </p:set>
                                  </p:childTnLst>
                                </p:cTn>
                              </p:par>
                            </p:childTnLst>
                          </p:cTn>
                        </p:par>
                        <p:par>
                          <p:cTn id="61" fill="hold">
                            <p:stCondLst>
                              <p:cond delay="1500"/>
                            </p:stCondLst>
                            <p:childTnLst>
                              <p:par>
                                <p:cTn id="62" presetID="10" presetClass="exit" presetSubtype="0" fill="hold" nodeType="afterEffect">
                                  <p:stCondLst>
                                    <p:cond delay="0"/>
                                  </p:stCondLst>
                                  <p:childTnLst>
                                    <p:animEffect transition="out" filter="fade">
                                      <p:cBhvr>
                                        <p:cTn id="63" dur="250"/>
                                        <p:tgtEl>
                                          <p:spTgt spid="65"/>
                                        </p:tgtEl>
                                      </p:cBhvr>
                                    </p:animEffect>
                                    <p:set>
                                      <p:cBhvr>
                                        <p:cTn id="64" dur="1" fill="hold">
                                          <p:stCondLst>
                                            <p:cond delay="249"/>
                                          </p:stCondLst>
                                        </p:cTn>
                                        <p:tgtEl>
                                          <p:spTgt spid="65"/>
                                        </p:tgtEl>
                                        <p:attrNameLst>
                                          <p:attrName>style.visibility</p:attrName>
                                        </p:attrNameLst>
                                      </p:cBhvr>
                                      <p:to>
                                        <p:strVal val="hidden"/>
                                      </p:to>
                                    </p:set>
                                  </p:childTnLst>
                                </p:cTn>
                              </p:par>
                            </p:childTnLst>
                          </p:cTn>
                        </p:par>
                        <p:par>
                          <p:cTn id="65" fill="hold">
                            <p:stCondLst>
                              <p:cond delay="1750"/>
                            </p:stCondLst>
                            <p:childTnLst>
                              <p:par>
                                <p:cTn id="66" presetID="10" presetClass="exit" presetSubtype="0" fill="hold" nodeType="afterEffect">
                                  <p:stCondLst>
                                    <p:cond delay="0"/>
                                  </p:stCondLst>
                                  <p:childTnLst>
                                    <p:animEffect transition="out" filter="fade">
                                      <p:cBhvr>
                                        <p:cTn id="67" dur="250"/>
                                        <p:tgtEl>
                                          <p:spTgt spid="56"/>
                                        </p:tgtEl>
                                      </p:cBhvr>
                                    </p:animEffect>
                                    <p:set>
                                      <p:cBhvr>
                                        <p:cTn id="68" dur="1" fill="hold">
                                          <p:stCondLst>
                                            <p:cond delay="249"/>
                                          </p:stCondLst>
                                        </p:cTn>
                                        <p:tgtEl>
                                          <p:spTgt spid="56"/>
                                        </p:tgtEl>
                                        <p:attrNameLst>
                                          <p:attrName>style.visibility</p:attrName>
                                        </p:attrNameLst>
                                      </p:cBhvr>
                                      <p:to>
                                        <p:strVal val="hidden"/>
                                      </p:to>
                                    </p:set>
                                  </p:childTnLst>
                                </p:cTn>
                              </p:par>
                            </p:childTnLst>
                          </p:cTn>
                        </p:par>
                        <p:par>
                          <p:cTn id="69" fill="hold">
                            <p:stCondLst>
                              <p:cond delay="2000"/>
                            </p:stCondLst>
                            <p:childTnLst>
                              <p:par>
                                <p:cTn id="70" presetID="10" presetClass="exit" presetSubtype="0" fill="hold" nodeType="afterEffect">
                                  <p:stCondLst>
                                    <p:cond delay="0"/>
                                  </p:stCondLst>
                                  <p:childTnLst>
                                    <p:animEffect transition="out" filter="fade">
                                      <p:cBhvr>
                                        <p:cTn id="71" dur="250"/>
                                        <p:tgtEl>
                                          <p:spTgt spid="68"/>
                                        </p:tgtEl>
                                      </p:cBhvr>
                                    </p:animEffect>
                                    <p:set>
                                      <p:cBhvr>
                                        <p:cTn id="72" dur="1" fill="hold">
                                          <p:stCondLst>
                                            <p:cond delay="249"/>
                                          </p:stCondLst>
                                        </p:cTn>
                                        <p:tgtEl>
                                          <p:spTgt spid="68"/>
                                        </p:tgtEl>
                                        <p:attrNameLst>
                                          <p:attrName>style.visibility</p:attrName>
                                        </p:attrNameLst>
                                      </p:cBhvr>
                                      <p:to>
                                        <p:strVal val="hidden"/>
                                      </p:to>
                                    </p:set>
                                  </p:childTnLst>
                                </p:cTn>
                              </p:par>
                            </p:childTnLst>
                          </p:cTn>
                        </p:par>
                        <p:par>
                          <p:cTn id="73" fill="hold">
                            <p:stCondLst>
                              <p:cond delay="2250"/>
                            </p:stCondLst>
                            <p:childTnLst>
                              <p:par>
                                <p:cTn id="74" presetID="10" presetClass="exit" presetSubtype="0" fill="hold" nodeType="afterEffect">
                                  <p:stCondLst>
                                    <p:cond delay="0"/>
                                  </p:stCondLst>
                                  <p:childTnLst>
                                    <p:animEffect transition="out" filter="fade">
                                      <p:cBhvr>
                                        <p:cTn id="75" dur="250"/>
                                        <p:tgtEl>
                                          <p:spTgt spid="71"/>
                                        </p:tgtEl>
                                      </p:cBhvr>
                                    </p:animEffect>
                                    <p:set>
                                      <p:cBhvr>
                                        <p:cTn id="76" dur="1" fill="hold">
                                          <p:stCondLst>
                                            <p:cond delay="249"/>
                                          </p:stCondLst>
                                        </p:cTn>
                                        <p:tgtEl>
                                          <p:spTgt spid="71"/>
                                        </p:tgtEl>
                                        <p:attrNameLst>
                                          <p:attrName>style.visibility</p:attrName>
                                        </p:attrNameLst>
                                      </p:cBhvr>
                                      <p:to>
                                        <p:strVal val="hidden"/>
                                      </p:to>
                                    </p:set>
                                  </p:childTnLst>
                                </p:cTn>
                              </p:par>
                            </p:childTnLst>
                          </p:cTn>
                        </p:par>
                        <p:par>
                          <p:cTn id="77" fill="hold">
                            <p:stCondLst>
                              <p:cond delay="2500"/>
                            </p:stCondLst>
                            <p:childTnLst>
                              <p:par>
                                <p:cTn id="78" presetID="10" presetClass="exit" presetSubtype="0" fill="hold" nodeType="afterEffect">
                                  <p:stCondLst>
                                    <p:cond delay="0"/>
                                  </p:stCondLst>
                                  <p:childTnLst>
                                    <p:animEffect transition="out" filter="fade">
                                      <p:cBhvr>
                                        <p:cTn id="79" dur="250"/>
                                        <p:tgtEl>
                                          <p:spTgt spid="74"/>
                                        </p:tgtEl>
                                      </p:cBhvr>
                                    </p:animEffect>
                                    <p:set>
                                      <p:cBhvr>
                                        <p:cTn id="80" dur="1" fill="hold">
                                          <p:stCondLst>
                                            <p:cond delay="249"/>
                                          </p:stCondLst>
                                        </p:cTn>
                                        <p:tgtEl>
                                          <p:spTgt spid="74"/>
                                        </p:tgtEl>
                                        <p:attrNameLst>
                                          <p:attrName>style.visibility</p:attrName>
                                        </p:attrNameLst>
                                      </p:cBhvr>
                                      <p:to>
                                        <p:strVal val="hidden"/>
                                      </p:to>
                                    </p:set>
                                  </p:childTnLst>
                                </p:cTn>
                              </p:par>
                            </p:childTnLst>
                          </p:cTn>
                        </p:par>
                        <p:par>
                          <p:cTn id="81" fill="hold">
                            <p:stCondLst>
                              <p:cond delay="2750"/>
                            </p:stCondLst>
                            <p:childTnLst>
                              <p:par>
                                <p:cTn id="82" presetID="10" presetClass="exit" presetSubtype="0" fill="hold" nodeType="afterEffect">
                                  <p:stCondLst>
                                    <p:cond delay="0"/>
                                  </p:stCondLst>
                                  <p:childTnLst>
                                    <p:animEffect transition="out" filter="fade">
                                      <p:cBhvr>
                                        <p:cTn id="83" dur="250"/>
                                        <p:tgtEl>
                                          <p:spTgt spid="62"/>
                                        </p:tgtEl>
                                      </p:cBhvr>
                                    </p:animEffect>
                                    <p:set>
                                      <p:cBhvr>
                                        <p:cTn id="84" dur="1" fill="hold">
                                          <p:stCondLst>
                                            <p:cond delay="249"/>
                                          </p:stCondLst>
                                        </p:cTn>
                                        <p:tgtEl>
                                          <p:spTgt spid="6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8975" dirty="0"/>
              <a:t>Application Insights</a:t>
            </a:r>
          </a:p>
        </p:txBody>
      </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726366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8502" y="137436"/>
            <a:ext cx="12307092" cy="670512"/>
          </a:xfrm>
          <a:prstGeom prst="rect">
            <a:avLst/>
          </a:prstGeom>
          <a:noFill/>
        </p:spPr>
        <p:txBody>
          <a:bodyPr wrap="square" rtlCol="0">
            <a:spAutoFit/>
          </a:bodyPr>
          <a:lstStyle/>
          <a:p>
            <a:pPr defTabSz="932597" eaLnBrk="1" fontAlgn="auto" hangingPunct="1">
              <a:spcBef>
                <a:spcPts val="0"/>
              </a:spcBef>
              <a:spcAft>
                <a:spcPts val="0"/>
              </a:spcAft>
            </a:pPr>
            <a:r>
              <a:rPr lang="en-US" sz="3672" kern="0" dirty="0">
                <a:solidFill>
                  <a:prstClr val="white"/>
                </a:solidFill>
              </a:rPr>
              <a:t>Application Insights</a:t>
            </a:r>
          </a:p>
        </p:txBody>
      </p:sp>
      <p:grpSp>
        <p:nvGrpSpPr>
          <p:cNvPr id="4" name="Group 3"/>
          <p:cNvGrpSpPr/>
          <p:nvPr/>
        </p:nvGrpSpPr>
        <p:grpSpPr>
          <a:xfrm>
            <a:off x="3186487" y="613457"/>
            <a:ext cx="8415509" cy="4329336"/>
            <a:chOff x="2902927" y="654036"/>
            <a:chExt cx="8251248" cy="4244832"/>
          </a:xfrm>
        </p:grpSpPr>
        <p:pic>
          <p:nvPicPr>
            <p:cNvPr id="6" name="Picture 5"/>
            <p:cNvPicPr>
              <a:picLocks noChangeAspect="1"/>
            </p:cNvPicPr>
            <p:nvPr/>
          </p:nvPicPr>
          <p:blipFill>
            <a:blip r:embed="rId3"/>
            <a:stretch>
              <a:fillRect/>
            </a:stretch>
          </p:blipFill>
          <p:spPr>
            <a:xfrm>
              <a:off x="2902927" y="654036"/>
              <a:ext cx="5311647" cy="4243785"/>
            </a:xfrm>
            <a:prstGeom prst="rect">
              <a:avLst/>
            </a:prstGeom>
          </p:spPr>
        </p:pic>
        <p:pic>
          <p:nvPicPr>
            <p:cNvPr id="7" name="Picture 6"/>
            <p:cNvPicPr>
              <a:picLocks noChangeAspect="1"/>
            </p:cNvPicPr>
            <p:nvPr/>
          </p:nvPicPr>
          <p:blipFill>
            <a:blip r:embed="rId4"/>
            <a:stretch>
              <a:fillRect/>
            </a:stretch>
          </p:blipFill>
          <p:spPr>
            <a:xfrm>
              <a:off x="8515528" y="655082"/>
              <a:ext cx="2638647" cy="4243786"/>
            </a:xfrm>
            <a:prstGeom prst="rect">
              <a:avLst/>
            </a:prstGeom>
          </p:spPr>
        </p:pic>
      </p:grpSp>
      <p:sp>
        <p:nvSpPr>
          <p:cNvPr id="3" name="Title 2"/>
          <p:cNvSpPr>
            <a:spLocks noGrp="1"/>
          </p:cNvSpPr>
          <p:nvPr>
            <p:ph type="title"/>
          </p:nvPr>
        </p:nvSpPr>
        <p:spPr/>
        <p:txBody>
          <a:bodyPr/>
          <a:lstStyle/>
          <a:p>
            <a:r>
              <a:rPr lang="en-US" sz="4488" dirty="0"/>
              <a:t>Application Insights</a:t>
            </a:r>
            <a:br>
              <a:rPr lang="en-US" sz="4488" dirty="0"/>
            </a:br>
            <a:endParaRPr lang="en-US" sz="4488" dirty="0"/>
          </a:p>
        </p:txBody>
      </p:sp>
    </p:spTree>
    <p:extLst>
      <p:ext uri="{BB962C8B-B14F-4D97-AF65-F5344CB8AC3E}">
        <p14:creationId xmlns:p14="http://schemas.microsoft.com/office/powerpoint/2010/main" val="84405965"/>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48762" y="1457949"/>
            <a:ext cx="4364470" cy="2755421"/>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6134100"/>
              <a:ext cx="857249" cy="723900"/>
            </a:xfrm>
            <a:prstGeom prst="rect">
              <a:avLst/>
            </a:prstGeom>
          </p:spPr>
        </p:pic>
      </p:grpSp>
      <p:pic>
        <p:nvPicPr>
          <p:cNvPr id="5" name="Picture 4"/>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935784" y="1150183"/>
            <a:ext cx="4772045" cy="5833442"/>
          </a:xfrm>
          <a:prstGeom prst="rect">
            <a:avLst/>
          </a:prstGeom>
        </p:spPr>
      </p:pic>
      <p:grpSp>
        <p:nvGrpSpPr>
          <p:cNvPr id="16" name="Group 15"/>
          <p:cNvGrpSpPr/>
          <p:nvPr/>
        </p:nvGrpSpPr>
        <p:grpSpPr>
          <a:xfrm>
            <a:off x="5928461" y="2964849"/>
            <a:ext cx="6269079" cy="2497042"/>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82854" tIns="146283" rIns="182854" bIns="146283"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90430" indent="-690430" defTabSz="913991" fontAlgn="auto">
                <a:lnSpc>
                  <a:spcPts val="6799"/>
                </a:lnSpc>
                <a:spcAft>
                  <a:spcPts val="0"/>
                </a:spcAft>
                <a:defRPr/>
              </a:pPr>
              <a:r>
                <a:rPr lang="en-US" sz="6099" dirty="0">
                  <a:solidFill>
                    <a:srgbClr val="FFFFFF"/>
                  </a:solidFill>
                  <a:latin typeface="Segoe UI Light"/>
                </a:rPr>
                <a:t>Get started</a:t>
              </a:r>
            </a:p>
          </p:txBody>
        </p:sp>
        <p:sp>
          <p:nvSpPr>
            <p:cNvPr id="21" name="Text Placeholder 4"/>
            <p:cNvSpPr txBox="1">
              <a:spLocks/>
            </p:cNvSpPr>
            <p:nvPr/>
          </p:nvSpPr>
          <p:spPr>
            <a:xfrm>
              <a:off x="5968926" y="2763841"/>
              <a:ext cx="5989668" cy="1412875"/>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597" fontAlgn="auto">
                <a:spcBef>
                  <a:spcPts val="1020"/>
                </a:spcBef>
                <a:spcAft>
                  <a:spcPts val="0"/>
                </a:spcAft>
                <a:buNone/>
              </a:pPr>
              <a:r>
                <a:rPr lang="en-US" sz="4080">
                  <a:solidFill>
                    <a:srgbClr val="11C1FF"/>
                  </a:solidFill>
                  <a:latin typeface="+mj-lt"/>
                </a:rPr>
                <a:t>Visit azure.microsoft.com</a:t>
              </a:r>
              <a:endParaRPr lang="en-US" sz="4080" dirty="0">
                <a:solidFill>
                  <a:srgbClr val="11C1FF"/>
                </a:solidFill>
                <a:latin typeface="+mj-lt"/>
              </a:endParaRPr>
            </a:p>
          </p:txBody>
        </p:sp>
      </p:grpSp>
    </p:spTree>
    <p:extLst>
      <p:ext uri="{BB962C8B-B14F-4D97-AF65-F5344CB8AC3E}">
        <p14:creationId xmlns:p14="http://schemas.microsoft.com/office/powerpoint/2010/main" val="3561257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6306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dirty="0"/>
              <a:t>Why the cloud?</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46340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Why the cloud?</a:t>
            </a:r>
            <a:br>
              <a:rPr lang="en-US" dirty="0"/>
            </a:br>
            <a:endParaRPr lang="en-US" dirty="0"/>
          </a:p>
        </p:txBody>
      </p:sp>
      <p:sp>
        <p:nvSpPr>
          <p:cNvPr id="20" name="Content Placeholder 19"/>
          <p:cNvSpPr>
            <a:spLocks noGrp="1"/>
          </p:cNvSpPr>
          <p:nvPr>
            <p:ph sz="quarter" idx="10"/>
          </p:nvPr>
        </p:nvSpPr>
        <p:spPr/>
        <p:txBody>
          <a:bodyPr>
            <a:normAutofit/>
          </a:bodyPr>
          <a:lstStyle/>
          <a:p>
            <a:pPr>
              <a:spcBef>
                <a:spcPts val="1835"/>
              </a:spcBef>
            </a:pPr>
            <a:r>
              <a:rPr lang="en-US" sz="2856" dirty="0"/>
              <a:t>Rapidly setup environments to drive business priorities</a:t>
            </a:r>
          </a:p>
          <a:p>
            <a:pPr>
              <a:spcBef>
                <a:spcPts val="1835"/>
              </a:spcBef>
            </a:pPr>
            <a:r>
              <a:rPr lang="en-US" sz="2856" dirty="0"/>
              <a:t>Scale to meet peak demands </a:t>
            </a:r>
          </a:p>
          <a:p>
            <a:pPr>
              <a:spcBef>
                <a:spcPts val="1835"/>
              </a:spcBef>
            </a:pPr>
            <a:r>
              <a:rPr lang="en-US" sz="2856" dirty="0"/>
              <a:t>Increase daily activities, efficiency and reduced cost.</a:t>
            </a:r>
          </a:p>
          <a:p>
            <a:endParaRPr lang="en-US" sz="2856" dirty="0"/>
          </a:p>
          <a:p>
            <a:endParaRPr lang="en-US" sz="2856" dirty="0"/>
          </a:p>
        </p:txBody>
      </p:sp>
      <p:grpSp>
        <p:nvGrpSpPr>
          <p:cNvPr id="23" name="Group 22"/>
          <p:cNvGrpSpPr/>
          <p:nvPr/>
        </p:nvGrpSpPr>
        <p:grpSpPr>
          <a:xfrm>
            <a:off x="9608858" y="2758345"/>
            <a:ext cx="2443793" cy="2433145"/>
            <a:chOff x="9418852" y="2704505"/>
            <a:chExt cx="2396093" cy="2385653"/>
          </a:xfrm>
        </p:grpSpPr>
        <p:sp>
          <p:nvSpPr>
            <p:cNvPr id="5" name="Rectangle 4"/>
            <p:cNvSpPr/>
            <p:nvPr/>
          </p:nvSpPr>
          <p:spPr bwMode="auto">
            <a:xfrm>
              <a:off x="9516168" y="2704505"/>
              <a:ext cx="2298777" cy="2385653"/>
            </a:xfrm>
            <a:prstGeom prst="rect">
              <a:avLst/>
            </a:prstGeom>
            <a:solidFill>
              <a:schemeClr val="accent2">
                <a:lumMod val="50000"/>
              </a:schemeClr>
            </a:solidFill>
            <a:ln w="50800" cap="sq">
              <a:no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274209" rIns="0" bIns="47546" numCol="1" rtlCol="0" anchor="t" anchorCtr="0" compatLnSpc="1">
              <a:prstTxWarp prst="textNoShape">
                <a:avLst/>
              </a:prstTxWarp>
            </a:bodyPr>
            <a:lstStyle/>
            <a:p>
              <a:pPr algn="ctr" defTabSz="950560"/>
              <a:endParaRPr lang="en-US" sz="3198" dirty="0">
                <a:gradFill>
                  <a:gsLst>
                    <a:gs pos="0">
                      <a:srgbClr val="FFFFFF"/>
                    </a:gs>
                    <a:gs pos="100000">
                      <a:srgbClr val="FFFFFF"/>
                    </a:gs>
                  </a:gsLst>
                  <a:lin ang="5400000" scaled="0"/>
                </a:gradFill>
                <a:latin typeface="Segoe UI Light"/>
              </a:endParaRPr>
            </a:p>
          </p:txBody>
        </p:sp>
        <p:sp>
          <p:nvSpPr>
            <p:cNvPr id="6" name="Rectangle 5"/>
            <p:cNvSpPr/>
            <p:nvPr/>
          </p:nvSpPr>
          <p:spPr>
            <a:xfrm>
              <a:off x="9418852" y="2765254"/>
              <a:ext cx="2282997" cy="657424"/>
            </a:xfrm>
            <a:prstGeom prst="rect">
              <a:avLst/>
            </a:prstGeom>
          </p:spPr>
          <p:txBody>
            <a:bodyPr wrap="none">
              <a:spAutoFit/>
            </a:bodyPr>
            <a:lstStyle/>
            <a:p>
              <a:pPr algn="ctr" defTabSz="950560"/>
              <a:r>
                <a:rPr lang="en-US" sz="3672" dirty="0">
                  <a:gradFill>
                    <a:gsLst>
                      <a:gs pos="0">
                        <a:srgbClr val="FFFFFF"/>
                      </a:gs>
                      <a:gs pos="100000">
                        <a:srgbClr val="FFFFFF"/>
                      </a:gs>
                    </a:gsLst>
                    <a:lin ang="5400000" scaled="0"/>
                  </a:gradFill>
                  <a:latin typeface="Segoe UI Light"/>
                </a:rPr>
                <a:t>Economics</a:t>
              </a:r>
            </a:p>
          </p:txBody>
        </p:sp>
        <p:sp>
          <p:nvSpPr>
            <p:cNvPr id="7" name="Freeform 9"/>
            <p:cNvSpPr>
              <a:spLocks noChangeAspect="1"/>
            </p:cNvSpPr>
            <p:nvPr/>
          </p:nvSpPr>
          <p:spPr bwMode="black">
            <a:xfrm>
              <a:off x="11092763" y="3988206"/>
              <a:ext cx="550479" cy="965267"/>
            </a:xfrm>
            <a:custGeom>
              <a:avLst/>
              <a:gdLst>
                <a:gd name="T0" fmla="*/ 219 w 339"/>
                <a:gd name="T1" fmla="*/ 584 h 584"/>
                <a:gd name="T2" fmla="*/ 219 w 339"/>
                <a:gd name="T3" fmla="*/ 511 h 584"/>
                <a:gd name="T4" fmla="*/ 339 w 339"/>
                <a:gd name="T5" fmla="*/ 373 h 584"/>
                <a:gd name="T6" fmla="*/ 214 w 339"/>
                <a:gd name="T7" fmla="*/ 230 h 584"/>
                <a:gd name="T8" fmla="*/ 146 w 339"/>
                <a:gd name="T9" fmla="*/ 190 h 584"/>
                <a:gd name="T10" fmla="*/ 186 w 339"/>
                <a:gd name="T11" fmla="*/ 169 h 584"/>
                <a:gd name="T12" fmla="*/ 274 w 339"/>
                <a:gd name="T13" fmla="*/ 191 h 584"/>
                <a:gd name="T14" fmla="*/ 294 w 339"/>
                <a:gd name="T15" fmla="*/ 200 h 584"/>
                <a:gd name="T16" fmla="*/ 300 w 339"/>
                <a:gd name="T17" fmla="*/ 180 h 584"/>
                <a:gd name="T18" fmla="*/ 324 w 339"/>
                <a:gd name="T19" fmla="*/ 89 h 584"/>
                <a:gd name="T20" fmla="*/ 310 w 339"/>
                <a:gd name="T21" fmla="*/ 83 h 584"/>
                <a:gd name="T22" fmla="*/ 222 w 339"/>
                <a:gd name="T23" fmla="*/ 61 h 584"/>
                <a:gd name="T24" fmla="*/ 222 w 339"/>
                <a:gd name="T25" fmla="*/ 0 h 584"/>
                <a:gd name="T26" fmla="*/ 121 w 339"/>
                <a:gd name="T27" fmla="*/ 0 h 584"/>
                <a:gd name="T28" fmla="*/ 121 w 339"/>
                <a:gd name="T29" fmla="*/ 68 h 584"/>
                <a:gd name="T30" fmla="*/ 7 w 339"/>
                <a:gd name="T31" fmla="*/ 201 h 584"/>
                <a:gd name="T32" fmla="*/ 140 w 339"/>
                <a:gd name="T33" fmla="*/ 341 h 584"/>
                <a:gd name="T34" fmla="*/ 200 w 339"/>
                <a:gd name="T35" fmla="*/ 383 h 584"/>
                <a:gd name="T36" fmla="*/ 153 w 339"/>
                <a:gd name="T37" fmla="*/ 407 h 584"/>
                <a:gd name="T38" fmla="*/ 50 w 339"/>
                <a:gd name="T39" fmla="*/ 379 h 584"/>
                <a:gd name="T40" fmla="*/ 30 w 339"/>
                <a:gd name="T41" fmla="*/ 369 h 584"/>
                <a:gd name="T42" fmla="*/ 0 w 339"/>
                <a:gd name="T43" fmla="*/ 483 h 584"/>
                <a:gd name="T44" fmla="*/ 0 w 339"/>
                <a:gd name="T45" fmla="*/ 483 h 584"/>
                <a:gd name="T46" fmla="*/ 12 w 339"/>
                <a:gd name="T47" fmla="*/ 489 h 584"/>
                <a:gd name="T48" fmla="*/ 118 w 339"/>
                <a:gd name="T49" fmla="*/ 518 h 584"/>
                <a:gd name="T50" fmla="*/ 118 w 339"/>
                <a:gd name="T51" fmla="*/ 584 h 584"/>
                <a:gd name="T52" fmla="*/ 219 w 339"/>
                <a:gd name="T53" fmla="*/ 584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9" h="584">
                  <a:moveTo>
                    <a:pt x="219" y="584"/>
                  </a:moveTo>
                  <a:cubicBezTo>
                    <a:pt x="219" y="511"/>
                    <a:pt x="219" y="511"/>
                    <a:pt x="219" y="511"/>
                  </a:cubicBezTo>
                  <a:cubicBezTo>
                    <a:pt x="293" y="493"/>
                    <a:pt x="339" y="442"/>
                    <a:pt x="339" y="373"/>
                  </a:cubicBezTo>
                  <a:cubicBezTo>
                    <a:pt x="339" y="304"/>
                    <a:pt x="301" y="261"/>
                    <a:pt x="214" y="230"/>
                  </a:cubicBezTo>
                  <a:cubicBezTo>
                    <a:pt x="182" y="219"/>
                    <a:pt x="146" y="203"/>
                    <a:pt x="146" y="190"/>
                  </a:cubicBezTo>
                  <a:cubicBezTo>
                    <a:pt x="146" y="172"/>
                    <a:pt x="171" y="169"/>
                    <a:pt x="186" y="169"/>
                  </a:cubicBezTo>
                  <a:cubicBezTo>
                    <a:pt x="230" y="169"/>
                    <a:pt x="258" y="183"/>
                    <a:pt x="274" y="191"/>
                  </a:cubicBezTo>
                  <a:cubicBezTo>
                    <a:pt x="294" y="200"/>
                    <a:pt x="294" y="200"/>
                    <a:pt x="294" y="200"/>
                  </a:cubicBezTo>
                  <a:cubicBezTo>
                    <a:pt x="300" y="180"/>
                    <a:pt x="300" y="180"/>
                    <a:pt x="300" y="180"/>
                  </a:cubicBezTo>
                  <a:cubicBezTo>
                    <a:pt x="324" y="89"/>
                    <a:pt x="324" y="89"/>
                    <a:pt x="324" y="89"/>
                  </a:cubicBezTo>
                  <a:cubicBezTo>
                    <a:pt x="310" y="83"/>
                    <a:pt x="310" y="83"/>
                    <a:pt x="310" y="83"/>
                  </a:cubicBezTo>
                  <a:cubicBezTo>
                    <a:pt x="293" y="75"/>
                    <a:pt x="264" y="64"/>
                    <a:pt x="222" y="61"/>
                  </a:cubicBezTo>
                  <a:cubicBezTo>
                    <a:pt x="222" y="0"/>
                    <a:pt x="222" y="0"/>
                    <a:pt x="222" y="0"/>
                  </a:cubicBezTo>
                  <a:cubicBezTo>
                    <a:pt x="121" y="0"/>
                    <a:pt x="121" y="0"/>
                    <a:pt x="121" y="0"/>
                  </a:cubicBezTo>
                  <a:cubicBezTo>
                    <a:pt x="121" y="68"/>
                    <a:pt x="121" y="68"/>
                    <a:pt x="121" y="68"/>
                  </a:cubicBezTo>
                  <a:cubicBezTo>
                    <a:pt x="51" y="86"/>
                    <a:pt x="7" y="136"/>
                    <a:pt x="7" y="201"/>
                  </a:cubicBezTo>
                  <a:cubicBezTo>
                    <a:pt x="7" y="286"/>
                    <a:pt x="78" y="320"/>
                    <a:pt x="140" y="341"/>
                  </a:cubicBezTo>
                  <a:cubicBezTo>
                    <a:pt x="193" y="359"/>
                    <a:pt x="200" y="372"/>
                    <a:pt x="200" y="383"/>
                  </a:cubicBezTo>
                  <a:cubicBezTo>
                    <a:pt x="200" y="400"/>
                    <a:pt x="176" y="407"/>
                    <a:pt x="153" y="407"/>
                  </a:cubicBezTo>
                  <a:cubicBezTo>
                    <a:pt x="107" y="407"/>
                    <a:pt x="68" y="390"/>
                    <a:pt x="50" y="379"/>
                  </a:cubicBezTo>
                  <a:cubicBezTo>
                    <a:pt x="30" y="369"/>
                    <a:pt x="30" y="369"/>
                    <a:pt x="30" y="369"/>
                  </a:cubicBezTo>
                  <a:cubicBezTo>
                    <a:pt x="0" y="483"/>
                    <a:pt x="0" y="483"/>
                    <a:pt x="0" y="483"/>
                  </a:cubicBezTo>
                  <a:cubicBezTo>
                    <a:pt x="0" y="483"/>
                    <a:pt x="0" y="483"/>
                    <a:pt x="0" y="483"/>
                  </a:cubicBezTo>
                  <a:cubicBezTo>
                    <a:pt x="12" y="489"/>
                    <a:pt x="12" y="489"/>
                    <a:pt x="12" y="489"/>
                  </a:cubicBezTo>
                  <a:cubicBezTo>
                    <a:pt x="39" y="504"/>
                    <a:pt x="79" y="515"/>
                    <a:pt x="118" y="518"/>
                  </a:cubicBezTo>
                  <a:cubicBezTo>
                    <a:pt x="118" y="584"/>
                    <a:pt x="118" y="584"/>
                    <a:pt x="118" y="584"/>
                  </a:cubicBezTo>
                  <a:lnTo>
                    <a:pt x="219" y="584"/>
                  </a:lnTo>
                  <a:close/>
                </a:path>
              </a:pathLst>
            </a:custGeom>
            <a:solidFill>
              <a:srgbClr val="FFFFFF"/>
            </a:solidFill>
            <a:ln w="31750" cap="sq">
              <a:noFill/>
              <a:miter lim="800000"/>
              <a:headEnd/>
              <a:tailEnd/>
            </a:ln>
            <a:extLst/>
          </p:spPr>
          <p:txBody>
            <a:bodyPr vert="horz" wrap="square" lIns="91403" tIns="45701" rIns="91403" bIns="45701" numCol="1" anchor="t" anchorCtr="0" compatLnSpc="1">
              <a:prstTxWarp prst="textNoShape">
                <a:avLst/>
              </a:prstTxWarp>
            </a:bodyPr>
            <a:lstStyle/>
            <a:p>
              <a:pPr defTabSz="932045"/>
              <a:endParaRPr lang="en-US" sz="1799">
                <a:solidFill>
                  <a:srgbClr val="505050"/>
                </a:solidFill>
              </a:endParaRPr>
            </a:p>
          </p:txBody>
        </p:sp>
      </p:grpSp>
      <p:grpSp>
        <p:nvGrpSpPr>
          <p:cNvPr id="24" name="Group 23"/>
          <p:cNvGrpSpPr/>
          <p:nvPr/>
        </p:nvGrpSpPr>
        <p:grpSpPr>
          <a:xfrm>
            <a:off x="6653353" y="2755159"/>
            <a:ext cx="2443719" cy="2436331"/>
            <a:chOff x="6521035" y="2701381"/>
            <a:chExt cx="2396020" cy="2388777"/>
          </a:xfrm>
        </p:grpSpPr>
        <p:sp>
          <p:nvSpPr>
            <p:cNvPr id="9" name="Rectangle 8"/>
            <p:cNvSpPr/>
            <p:nvPr/>
          </p:nvSpPr>
          <p:spPr bwMode="auto">
            <a:xfrm>
              <a:off x="6575713" y="2701381"/>
              <a:ext cx="2341342" cy="2388777"/>
            </a:xfrm>
            <a:prstGeom prst="rect">
              <a:avLst/>
            </a:prstGeom>
            <a:solidFill>
              <a:schemeClr val="accent2">
                <a:lumMod val="75000"/>
              </a:schemeClr>
            </a:solidFill>
            <a:ln w="50800" cap="sq">
              <a:no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274209" rIns="0" bIns="47546" numCol="1" rtlCol="0" anchor="t" anchorCtr="0" compatLnSpc="1">
              <a:prstTxWarp prst="textNoShape">
                <a:avLst/>
              </a:prstTxWarp>
            </a:bodyPr>
            <a:lstStyle/>
            <a:p>
              <a:pPr algn="ctr" defTabSz="950560"/>
              <a:endParaRPr lang="en-US" sz="3198" dirty="0">
                <a:gradFill>
                  <a:gsLst>
                    <a:gs pos="0">
                      <a:srgbClr val="FFFFFF"/>
                    </a:gs>
                    <a:gs pos="100000">
                      <a:srgbClr val="FFFFFF"/>
                    </a:gs>
                  </a:gsLst>
                  <a:lin ang="5400000" scaled="0"/>
                </a:gradFill>
                <a:latin typeface="Segoe UI Light"/>
              </a:endParaRPr>
            </a:p>
          </p:txBody>
        </p:sp>
        <p:sp>
          <p:nvSpPr>
            <p:cNvPr id="10" name="Rectangle 9"/>
            <p:cNvSpPr/>
            <p:nvPr/>
          </p:nvSpPr>
          <p:spPr>
            <a:xfrm>
              <a:off x="6521035" y="2762209"/>
              <a:ext cx="1192955" cy="657424"/>
            </a:xfrm>
            <a:prstGeom prst="rect">
              <a:avLst/>
            </a:prstGeom>
          </p:spPr>
          <p:txBody>
            <a:bodyPr wrap="none">
              <a:spAutoFit/>
            </a:bodyPr>
            <a:lstStyle/>
            <a:p>
              <a:pPr algn="ctr" defTabSz="950560"/>
              <a:r>
                <a:rPr lang="en-US" sz="3672" dirty="0">
                  <a:gradFill>
                    <a:gsLst>
                      <a:gs pos="0">
                        <a:srgbClr val="FFFFFF"/>
                      </a:gs>
                      <a:gs pos="100000">
                        <a:srgbClr val="FFFFFF"/>
                      </a:gs>
                    </a:gsLst>
                    <a:lin ang="5400000" scaled="0"/>
                  </a:gradFill>
                  <a:latin typeface="Segoe UI Light"/>
                </a:rPr>
                <a:t>Scale</a:t>
              </a:r>
            </a:p>
          </p:txBody>
        </p:sp>
        <p:grpSp>
          <p:nvGrpSpPr>
            <p:cNvPr id="11" name="Group 425"/>
            <p:cNvGrpSpPr>
              <a:grpSpLocks noChangeAspect="1"/>
            </p:cNvGrpSpPr>
            <p:nvPr/>
          </p:nvGrpSpPr>
          <p:grpSpPr bwMode="auto">
            <a:xfrm>
              <a:off x="7790888" y="3958358"/>
              <a:ext cx="958889" cy="972126"/>
              <a:chOff x="-5139" y="3144"/>
              <a:chExt cx="652" cy="661"/>
            </a:xfrm>
            <a:solidFill>
              <a:schemeClr val="bg1">
                <a:lumMod val="50000"/>
              </a:schemeClr>
            </a:solidFill>
          </p:grpSpPr>
          <p:sp>
            <p:nvSpPr>
              <p:cNvPr id="12" name="Freeform 426"/>
              <p:cNvSpPr>
                <a:spLocks/>
              </p:cNvSpPr>
              <p:nvPr/>
            </p:nvSpPr>
            <p:spPr bwMode="auto">
              <a:xfrm>
                <a:off x="-5139" y="3144"/>
                <a:ext cx="300" cy="304"/>
              </a:xfrm>
              <a:custGeom>
                <a:avLst/>
                <a:gdLst>
                  <a:gd name="T0" fmla="*/ 0 w 300"/>
                  <a:gd name="T1" fmla="*/ 0 h 304"/>
                  <a:gd name="T2" fmla="*/ 0 w 300"/>
                  <a:gd name="T3" fmla="*/ 231 h 304"/>
                  <a:gd name="T4" fmla="*/ 70 w 300"/>
                  <a:gd name="T5" fmla="*/ 160 h 304"/>
                  <a:gd name="T6" fmla="*/ 212 w 300"/>
                  <a:gd name="T7" fmla="*/ 304 h 304"/>
                  <a:gd name="T8" fmla="*/ 300 w 300"/>
                  <a:gd name="T9" fmla="*/ 215 h 304"/>
                  <a:gd name="T10" fmla="*/ 158 w 300"/>
                  <a:gd name="T11" fmla="*/ 71 h 304"/>
                  <a:gd name="T12" fmla="*/ 229 w 300"/>
                  <a:gd name="T13" fmla="*/ 0 h 304"/>
                  <a:gd name="T14" fmla="*/ 0 w 300"/>
                  <a:gd name="T15" fmla="*/ 0 h 3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0" h="304">
                    <a:moveTo>
                      <a:pt x="0" y="0"/>
                    </a:moveTo>
                    <a:lnTo>
                      <a:pt x="0" y="231"/>
                    </a:lnTo>
                    <a:lnTo>
                      <a:pt x="70" y="160"/>
                    </a:lnTo>
                    <a:lnTo>
                      <a:pt x="212" y="304"/>
                    </a:lnTo>
                    <a:lnTo>
                      <a:pt x="300" y="215"/>
                    </a:lnTo>
                    <a:lnTo>
                      <a:pt x="158" y="71"/>
                    </a:lnTo>
                    <a:lnTo>
                      <a:pt x="229" y="0"/>
                    </a:lnTo>
                    <a:lnTo>
                      <a:pt x="0" y="0"/>
                    </a:lnTo>
                    <a:close/>
                  </a:path>
                </a:pathLst>
              </a:custGeom>
              <a:solidFill>
                <a:srgbClr val="FFFFFF"/>
              </a:solidFill>
              <a:ln w="31750" cap="sq">
                <a:noFill/>
                <a:miter lim="800000"/>
                <a:headEnd/>
                <a:tailEnd/>
              </a:ln>
              <a:extLst/>
            </p:spPr>
            <p:txBody>
              <a:bodyPr vert="horz" wrap="square" lIns="91403" tIns="45701" rIns="91403" bIns="45701" numCol="1" anchor="t" anchorCtr="0" compatLnSpc="1">
                <a:prstTxWarp prst="textNoShape">
                  <a:avLst/>
                </a:prstTxWarp>
              </a:bodyPr>
              <a:lstStyle/>
              <a:p>
                <a:pPr defTabSz="932045"/>
                <a:endParaRPr lang="en-US" sz="1799">
                  <a:solidFill>
                    <a:srgbClr val="505050"/>
                  </a:solidFill>
                </a:endParaRPr>
              </a:p>
            </p:txBody>
          </p:sp>
          <p:sp>
            <p:nvSpPr>
              <p:cNvPr id="13" name="Freeform 427"/>
              <p:cNvSpPr>
                <a:spLocks/>
              </p:cNvSpPr>
              <p:nvPr/>
            </p:nvSpPr>
            <p:spPr bwMode="auto">
              <a:xfrm>
                <a:off x="-4787" y="3144"/>
                <a:ext cx="300" cy="304"/>
              </a:xfrm>
              <a:custGeom>
                <a:avLst/>
                <a:gdLst>
                  <a:gd name="T0" fmla="*/ 300 w 300"/>
                  <a:gd name="T1" fmla="*/ 0 h 304"/>
                  <a:gd name="T2" fmla="*/ 300 w 300"/>
                  <a:gd name="T3" fmla="*/ 231 h 304"/>
                  <a:gd name="T4" fmla="*/ 229 w 300"/>
                  <a:gd name="T5" fmla="*/ 160 h 304"/>
                  <a:gd name="T6" fmla="*/ 87 w 300"/>
                  <a:gd name="T7" fmla="*/ 304 h 304"/>
                  <a:gd name="T8" fmla="*/ 0 w 300"/>
                  <a:gd name="T9" fmla="*/ 215 h 304"/>
                  <a:gd name="T10" fmla="*/ 141 w 300"/>
                  <a:gd name="T11" fmla="*/ 71 h 304"/>
                  <a:gd name="T12" fmla="*/ 70 w 300"/>
                  <a:gd name="T13" fmla="*/ 0 h 304"/>
                  <a:gd name="T14" fmla="*/ 300 w 300"/>
                  <a:gd name="T15" fmla="*/ 0 h 3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0" h="304">
                    <a:moveTo>
                      <a:pt x="300" y="0"/>
                    </a:moveTo>
                    <a:lnTo>
                      <a:pt x="300" y="231"/>
                    </a:lnTo>
                    <a:lnTo>
                      <a:pt x="229" y="160"/>
                    </a:lnTo>
                    <a:lnTo>
                      <a:pt x="87" y="304"/>
                    </a:lnTo>
                    <a:lnTo>
                      <a:pt x="0" y="215"/>
                    </a:lnTo>
                    <a:lnTo>
                      <a:pt x="141" y="71"/>
                    </a:lnTo>
                    <a:lnTo>
                      <a:pt x="70" y="0"/>
                    </a:lnTo>
                    <a:lnTo>
                      <a:pt x="300" y="0"/>
                    </a:lnTo>
                    <a:close/>
                  </a:path>
                </a:pathLst>
              </a:custGeom>
              <a:solidFill>
                <a:srgbClr val="FFFFFF"/>
              </a:solidFill>
              <a:ln w="31750" cap="sq">
                <a:noFill/>
                <a:miter lim="800000"/>
                <a:headEnd/>
                <a:tailEnd/>
              </a:ln>
              <a:extLst/>
            </p:spPr>
            <p:txBody>
              <a:bodyPr vert="horz" wrap="square" lIns="91403" tIns="45701" rIns="91403" bIns="45701" numCol="1" anchor="t" anchorCtr="0" compatLnSpc="1">
                <a:prstTxWarp prst="textNoShape">
                  <a:avLst/>
                </a:prstTxWarp>
              </a:bodyPr>
              <a:lstStyle/>
              <a:p>
                <a:pPr defTabSz="932045"/>
                <a:endParaRPr lang="en-US" sz="1799">
                  <a:solidFill>
                    <a:srgbClr val="505050"/>
                  </a:solidFill>
                </a:endParaRPr>
              </a:p>
            </p:txBody>
          </p:sp>
          <p:sp>
            <p:nvSpPr>
              <p:cNvPr id="14" name="Freeform 428"/>
              <p:cNvSpPr>
                <a:spLocks/>
              </p:cNvSpPr>
              <p:nvPr/>
            </p:nvSpPr>
            <p:spPr bwMode="auto">
              <a:xfrm>
                <a:off x="-5139" y="3500"/>
                <a:ext cx="300" cy="305"/>
              </a:xfrm>
              <a:custGeom>
                <a:avLst/>
                <a:gdLst>
                  <a:gd name="T0" fmla="*/ 0 w 300"/>
                  <a:gd name="T1" fmla="*/ 305 h 305"/>
                  <a:gd name="T2" fmla="*/ 0 w 300"/>
                  <a:gd name="T3" fmla="*/ 74 h 305"/>
                  <a:gd name="T4" fmla="*/ 70 w 300"/>
                  <a:gd name="T5" fmla="*/ 145 h 305"/>
                  <a:gd name="T6" fmla="*/ 212 w 300"/>
                  <a:gd name="T7" fmla="*/ 0 h 305"/>
                  <a:gd name="T8" fmla="*/ 300 w 300"/>
                  <a:gd name="T9" fmla="*/ 90 h 305"/>
                  <a:gd name="T10" fmla="*/ 158 w 300"/>
                  <a:gd name="T11" fmla="*/ 234 h 305"/>
                  <a:gd name="T12" fmla="*/ 229 w 300"/>
                  <a:gd name="T13" fmla="*/ 305 h 305"/>
                  <a:gd name="T14" fmla="*/ 0 w 300"/>
                  <a:gd name="T15" fmla="*/ 305 h 3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0" h="305">
                    <a:moveTo>
                      <a:pt x="0" y="305"/>
                    </a:moveTo>
                    <a:lnTo>
                      <a:pt x="0" y="74"/>
                    </a:lnTo>
                    <a:lnTo>
                      <a:pt x="70" y="145"/>
                    </a:lnTo>
                    <a:lnTo>
                      <a:pt x="212" y="0"/>
                    </a:lnTo>
                    <a:lnTo>
                      <a:pt x="300" y="90"/>
                    </a:lnTo>
                    <a:lnTo>
                      <a:pt x="158" y="234"/>
                    </a:lnTo>
                    <a:lnTo>
                      <a:pt x="229" y="305"/>
                    </a:lnTo>
                    <a:lnTo>
                      <a:pt x="0" y="305"/>
                    </a:lnTo>
                    <a:close/>
                  </a:path>
                </a:pathLst>
              </a:custGeom>
              <a:solidFill>
                <a:srgbClr val="FFFFFF"/>
              </a:solidFill>
              <a:ln w="31750" cap="sq">
                <a:noFill/>
                <a:miter lim="800000"/>
                <a:headEnd/>
                <a:tailEnd/>
              </a:ln>
              <a:extLst/>
            </p:spPr>
            <p:txBody>
              <a:bodyPr vert="horz" wrap="square" lIns="91403" tIns="45701" rIns="91403" bIns="45701" numCol="1" anchor="t" anchorCtr="0" compatLnSpc="1">
                <a:prstTxWarp prst="textNoShape">
                  <a:avLst/>
                </a:prstTxWarp>
              </a:bodyPr>
              <a:lstStyle/>
              <a:p>
                <a:pPr defTabSz="932045"/>
                <a:endParaRPr lang="en-US" sz="1799">
                  <a:solidFill>
                    <a:srgbClr val="505050"/>
                  </a:solidFill>
                </a:endParaRPr>
              </a:p>
            </p:txBody>
          </p:sp>
          <p:sp>
            <p:nvSpPr>
              <p:cNvPr id="15" name="Freeform 429"/>
              <p:cNvSpPr>
                <a:spLocks/>
              </p:cNvSpPr>
              <p:nvPr/>
            </p:nvSpPr>
            <p:spPr bwMode="auto">
              <a:xfrm>
                <a:off x="-4787" y="3500"/>
                <a:ext cx="300" cy="305"/>
              </a:xfrm>
              <a:custGeom>
                <a:avLst/>
                <a:gdLst>
                  <a:gd name="T0" fmla="*/ 300 w 300"/>
                  <a:gd name="T1" fmla="*/ 305 h 305"/>
                  <a:gd name="T2" fmla="*/ 300 w 300"/>
                  <a:gd name="T3" fmla="*/ 74 h 305"/>
                  <a:gd name="T4" fmla="*/ 229 w 300"/>
                  <a:gd name="T5" fmla="*/ 145 h 305"/>
                  <a:gd name="T6" fmla="*/ 87 w 300"/>
                  <a:gd name="T7" fmla="*/ 0 h 305"/>
                  <a:gd name="T8" fmla="*/ 0 w 300"/>
                  <a:gd name="T9" fmla="*/ 90 h 305"/>
                  <a:gd name="T10" fmla="*/ 141 w 300"/>
                  <a:gd name="T11" fmla="*/ 234 h 305"/>
                  <a:gd name="T12" fmla="*/ 70 w 300"/>
                  <a:gd name="T13" fmla="*/ 305 h 305"/>
                  <a:gd name="T14" fmla="*/ 300 w 300"/>
                  <a:gd name="T15" fmla="*/ 305 h 3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0" h="305">
                    <a:moveTo>
                      <a:pt x="300" y="305"/>
                    </a:moveTo>
                    <a:lnTo>
                      <a:pt x="300" y="74"/>
                    </a:lnTo>
                    <a:lnTo>
                      <a:pt x="229" y="145"/>
                    </a:lnTo>
                    <a:lnTo>
                      <a:pt x="87" y="0"/>
                    </a:lnTo>
                    <a:lnTo>
                      <a:pt x="0" y="90"/>
                    </a:lnTo>
                    <a:lnTo>
                      <a:pt x="141" y="234"/>
                    </a:lnTo>
                    <a:lnTo>
                      <a:pt x="70" y="305"/>
                    </a:lnTo>
                    <a:lnTo>
                      <a:pt x="300" y="305"/>
                    </a:lnTo>
                    <a:close/>
                  </a:path>
                </a:pathLst>
              </a:custGeom>
              <a:solidFill>
                <a:srgbClr val="FFFFFF"/>
              </a:solidFill>
              <a:ln w="31750" cap="sq">
                <a:noFill/>
                <a:miter lim="800000"/>
                <a:headEnd/>
                <a:tailEnd/>
              </a:ln>
              <a:extLst/>
            </p:spPr>
            <p:txBody>
              <a:bodyPr vert="horz" wrap="square" lIns="91403" tIns="45701" rIns="91403" bIns="45701" numCol="1" anchor="t" anchorCtr="0" compatLnSpc="1">
                <a:prstTxWarp prst="textNoShape">
                  <a:avLst/>
                </a:prstTxWarp>
              </a:bodyPr>
              <a:lstStyle/>
              <a:p>
                <a:pPr defTabSz="932045"/>
                <a:endParaRPr lang="en-US" sz="1799">
                  <a:solidFill>
                    <a:srgbClr val="505050"/>
                  </a:solidFill>
                </a:endParaRPr>
              </a:p>
            </p:txBody>
          </p:sp>
        </p:grpSp>
      </p:grpSp>
      <p:grpSp>
        <p:nvGrpSpPr>
          <p:cNvPr id="25" name="Group 24"/>
          <p:cNvGrpSpPr/>
          <p:nvPr/>
        </p:nvGrpSpPr>
        <p:grpSpPr>
          <a:xfrm>
            <a:off x="3622839" y="2755159"/>
            <a:ext cx="2469327" cy="2436331"/>
            <a:chOff x="3549672" y="2701381"/>
            <a:chExt cx="2421129" cy="2388777"/>
          </a:xfrm>
        </p:grpSpPr>
        <p:sp>
          <p:nvSpPr>
            <p:cNvPr id="17" name="Rectangle 16"/>
            <p:cNvSpPr/>
            <p:nvPr/>
          </p:nvSpPr>
          <p:spPr bwMode="auto">
            <a:xfrm>
              <a:off x="3629460" y="2701381"/>
              <a:ext cx="2341341" cy="2388777"/>
            </a:xfrm>
            <a:prstGeom prst="rect">
              <a:avLst/>
            </a:prstGeom>
            <a:solidFill>
              <a:schemeClr val="accent2"/>
            </a:solidFill>
            <a:ln w="50800" cap="sq">
              <a:no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274209" rIns="0" bIns="47546" numCol="1" rtlCol="0" anchor="t" anchorCtr="0" compatLnSpc="1">
              <a:prstTxWarp prst="textNoShape">
                <a:avLst/>
              </a:prstTxWarp>
            </a:bodyPr>
            <a:lstStyle/>
            <a:p>
              <a:pPr algn="ctr" defTabSz="950560"/>
              <a:endParaRPr lang="en-US" sz="3198" dirty="0">
                <a:gradFill>
                  <a:gsLst>
                    <a:gs pos="0">
                      <a:srgbClr val="FFFFFF"/>
                    </a:gs>
                    <a:gs pos="100000">
                      <a:srgbClr val="FFFFFF"/>
                    </a:gs>
                  </a:gsLst>
                  <a:lin ang="5400000" scaled="0"/>
                </a:gradFill>
                <a:latin typeface="Segoe UI Light"/>
              </a:endParaRPr>
            </a:p>
          </p:txBody>
        </p:sp>
        <p:sp>
          <p:nvSpPr>
            <p:cNvPr id="18" name="Rectangle 17"/>
            <p:cNvSpPr/>
            <p:nvPr/>
          </p:nvSpPr>
          <p:spPr>
            <a:xfrm>
              <a:off x="3549672" y="2762209"/>
              <a:ext cx="1422184" cy="657424"/>
            </a:xfrm>
            <a:prstGeom prst="rect">
              <a:avLst/>
            </a:prstGeom>
          </p:spPr>
          <p:txBody>
            <a:bodyPr wrap="none">
              <a:spAutoFit/>
            </a:bodyPr>
            <a:lstStyle/>
            <a:p>
              <a:pPr algn="ctr" defTabSz="950560"/>
              <a:r>
                <a:rPr lang="en-US" sz="3672" dirty="0">
                  <a:gradFill>
                    <a:gsLst>
                      <a:gs pos="0">
                        <a:srgbClr val="FFFFFF"/>
                      </a:gs>
                      <a:gs pos="100000">
                        <a:srgbClr val="FFFFFF"/>
                      </a:gs>
                    </a:gsLst>
                    <a:lin ang="5400000" scaled="0"/>
                  </a:gradFill>
                  <a:latin typeface="Segoe UI Light"/>
                </a:rPr>
                <a:t>Speed</a:t>
              </a:r>
            </a:p>
          </p:txBody>
        </p:sp>
        <p:sp>
          <p:nvSpPr>
            <p:cNvPr id="19" name="Freeform 58"/>
            <p:cNvSpPr>
              <a:spLocks noEditPoints="1"/>
            </p:cNvSpPr>
            <p:nvPr/>
          </p:nvSpPr>
          <p:spPr bwMode="black">
            <a:xfrm>
              <a:off x="4836209" y="3893699"/>
              <a:ext cx="967314" cy="1036785"/>
            </a:xfrm>
            <a:custGeom>
              <a:avLst/>
              <a:gdLst>
                <a:gd name="T0" fmla="*/ 181 w 182"/>
                <a:gd name="T1" fmla="*/ 65 h 195"/>
                <a:gd name="T2" fmla="*/ 88 w 182"/>
                <a:gd name="T3" fmla="*/ 0 h 195"/>
                <a:gd name="T4" fmla="*/ 88 w 182"/>
                <a:gd name="T5" fmla="*/ 40 h 195"/>
                <a:gd name="T6" fmla="*/ 1 w 182"/>
                <a:gd name="T7" fmla="*/ 40 h 195"/>
                <a:gd name="T8" fmla="*/ 1 w 182"/>
                <a:gd name="T9" fmla="*/ 89 h 195"/>
                <a:gd name="T10" fmla="*/ 57 w 182"/>
                <a:gd name="T11" fmla="*/ 89 h 195"/>
                <a:gd name="T12" fmla="*/ 88 w 182"/>
                <a:gd name="T13" fmla="*/ 68 h 195"/>
                <a:gd name="T14" fmla="*/ 88 w 182"/>
                <a:gd name="T15" fmla="*/ 130 h 195"/>
                <a:gd name="T16" fmla="*/ 181 w 182"/>
                <a:gd name="T17" fmla="*/ 65 h 195"/>
                <a:gd name="T18" fmla="*/ 19 w 182"/>
                <a:gd name="T19" fmla="*/ 127 h 195"/>
                <a:gd name="T20" fmla="*/ 88 w 182"/>
                <a:gd name="T21" fmla="*/ 172 h 195"/>
                <a:gd name="T22" fmla="*/ 88 w 182"/>
                <a:gd name="T23" fmla="*/ 142 h 195"/>
                <a:gd name="T24" fmla="*/ 178 w 182"/>
                <a:gd name="T25" fmla="*/ 142 h 195"/>
                <a:gd name="T26" fmla="*/ 178 w 182"/>
                <a:gd name="T27" fmla="*/ 153 h 195"/>
                <a:gd name="T28" fmla="*/ 100 w 182"/>
                <a:gd name="T29" fmla="*/ 153 h 195"/>
                <a:gd name="T30" fmla="*/ 100 w 182"/>
                <a:gd name="T31" fmla="*/ 195 h 195"/>
                <a:gd name="T32" fmla="*/ 0 w 182"/>
                <a:gd name="T33" fmla="*/ 127 h 195"/>
                <a:gd name="T34" fmla="*/ 19 w 182"/>
                <a:gd name="T35" fmla="*/ 12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195">
                  <a:moveTo>
                    <a:pt x="181" y="65"/>
                  </a:moveTo>
                  <a:cubicBezTo>
                    <a:pt x="88" y="0"/>
                    <a:pt x="88" y="0"/>
                    <a:pt x="88" y="0"/>
                  </a:cubicBezTo>
                  <a:cubicBezTo>
                    <a:pt x="88" y="40"/>
                    <a:pt x="88" y="40"/>
                    <a:pt x="88" y="40"/>
                  </a:cubicBezTo>
                  <a:cubicBezTo>
                    <a:pt x="1" y="40"/>
                    <a:pt x="1" y="40"/>
                    <a:pt x="1" y="40"/>
                  </a:cubicBezTo>
                  <a:cubicBezTo>
                    <a:pt x="1" y="89"/>
                    <a:pt x="1" y="89"/>
                    <a:pt x="1" y="89"/>
                  </a:cubicBezTo>
                  <a:cubicBezTo>
                    <a:pt x="57" y="89"/>
                    <a:pt x="57" y="89"/>
                    <a:pt x="57" y="89"/>
                  </a:cubicBezTo>
                  <a:cubicBezTo>
                    <a:pt x="88" y="68"/>
                    <a:pt x="88" y="68"/>
                    <a:pt x="88" y="68"/>
                  </a:cubicBezTo>
                  <a:cubicBezTo>
                    <a:pt x="88" y="130"/>
                    <a:pt x="88" y="130"/>
                    <a:pt x="88" y="130"/>
                  </a:cubicBezTo>
                  <a:cubicBezTo>
                    <a:pt x="181" y="65"/>
                    <a:pt x="181" y="65"/>
                    <a:pt x="181" y="65"/>
                  </a:cubicBezTo>
                  <a:close/>
                  <a:moveTo>
                    <a:pt x="19" y="127"/>
                  </a:moveTo>
                  <a:cubicBezTo>
                    <a:pt x="88" y="172"/>
                    <a:pt x="88" y="172"/>
                    <a:pt x="88" y="172"/>
                  </a:cubicBezTo>
                  <a:cubicBezTo>
                    <a:pt x="88" y="142"/>
                    <a:pt x="88" y="142"/>
                    <a:pt x="88" y="142"/>
                  </a:cubicBezTo>
                  <a:cubicBezTo>
                    <a:pt x="178" y="142"/>
                    <a:pt x="178" y="142"/>
                    <a:pt x="178" y="142"/>
                  </a:cubicBezTo>
                  <a:cubicBezTo>
                    <a:pt x="182" y="142"/>
                    <a:pt x="182" y="153"/>
                    <a:pt x="178" y="153"/>
                  </a:cubicBezTo>
                  <a:cubicBezTo>
                    <a:pt x="100" y="153"/>
                    <a:pt x="100" y="153"/>
                    <a:pt x="100" y="153"/>
                  </a:cubicBezTo>
                  <a:cubicBezTo>
                    <a:pt x="100" y="195"/>
                    <a:pt x="100" y="195"/>
                    <a:pt x="100" y="195"/>
                  </a:cubicBezTo>
                  <a:cubicBezTo>
                    <a:pt x="0" y="127"/>
                    <a:pt x="0" y="127"/>
                    <a:pt x="0" y="127"/>
                  </a:cubicBezTo>
                  <a:cubicBezTo>
                    <a:pt x="19" y="127"/>
                    <a:pt x="19" y="127"/>
                    <a:pt x="19" y="127"/>
                  </a:cubicBezTo>
                  <a:close/>
                </a:path>
              </a:pathLst>
            </a:custGeom>
            <a:solidFill>
              <a:srgbClr val="FFFFFF"/>
            </a:solidFill>
            <a:ln>
              <a:noFill/>
            </a:ln>
          </p:spPr>
          <p:txBody>
            <a:bodyPr vert="horz" wrap="square" lIns="82272" tIns="41136" rIns="82272" bIns="41136" numCol="1" anchor="t" anchorCtr="0" compatLnSpc="1">
              <a:prstTxWarp prst="textNoShape">
                <a:avLst/>
              </a:prstTxWarp>
            </a:bodyPr>
            <a:lstStyle/>
            <a:p>
              <a:pPr defTabSz="932045"/>
              <a:endParaRPr lang="en-US" sz="1599">
                <a:solidFill>
                  <a:srgbClr val="505050"/>
                </a:solidFill>
              </a:endParaRPr>
            </a:p>
          </p:txBody>
        </p:sp>
      </p:grpSp>
    </p:spTree>
    <p:extLst>
      <p:ext uri="{BB962C8B-B14F-4D97-AF65-F5344CB8AC3E}">
        <p14:creationId xmlns:p14="http://schemas.microsoft.com/office/powerpoint/2010/main" val="17950206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anim calcmode="lin" valueType="num">
                                      <p:cBhvr>
                                        <p:cTn id="8" dur="500" fill="hold"/>
                                        <p:tgtEl>
                                          <p:spTgt spid="25"/>
                                        </p:tgtEl>
                                        <p:attrNameLst>
                                          <p:attrName>ppt_x</p:attrName>
                                        </p:attrNameLst>
                                      </p:cBhvr>
                                      <p:tavLst>
                                        <p:tav tm="0">
                                          <p:val>
                                            <p:strVal val="#ppt_x"/>
                                          </p:val>
                                        </p:tav>
                                        <p:tav tm="100000">
                                          <p:val>
                                            <p:strVal val="#ppt_x"/>
                                          </p:val>
                                        </p:tav>
                                      </p:tavLst>
                                    </p:anim>
                                    <p:anim calcmode="lin" valueType="num">
                                      <p:cBhvr>
                                        <p:cTn id="9" dur="5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500"/>
                                        <p:tgtEl>
                                          <p:spTgt spid="24"/>
                                        </p:tgtEl>
                                      </p:cBhvr>
                                    </p:animEffect>
                                    <p:anim calcmode="lin" valueType="num">
                                      <p:cBhvr>
                                        <p:cTn id="15" dur="500" fill="hold"/>
                                        <p:tgtEl>
                                          <p:spTgt spid="24"/>
                                        </p:tgtEl>
                                        <p:attrNameLst>
                                          <p:attrName>ppt_x</p:attrName>
                                        </p:attrNameLst>
                                      </p:cBhvr>
                                      <p:tavLst>
                                        <p:tav tm="0">
                                          <p:val>
                                            <p:strVal val="#ppt_x"/>
                                          </p:val>
                                        </p:tav>
                                        <p:tav tm="100000">
                                          <p:val>
                                            <p:strVal val="#ppt_x"/>
                                          </p:val>
                                        </p:tav>
                                      </p:tavLst>
                                    </p:anim>
                                    <p:anim calcmode="lin" valueType="num">
                                      <p:cBhvr>
                                        <p:cTn id="16" dur="5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anim calcmode="lin" valueType="num">
                                      <p:cBhvr>
                                        <p:cTn id="22" dur="500" fill="hold"/>
                                        <p:tgtEl>
                                          <p:spTgt spid="23"/>
                                        </p:tgtEl>
                                        <p:attrNameLst>
                                          <p:attrName>ppt_x</p:attrName>
                                        </p:attrNameLst>
                                      </p:cBhvr>
                                      <p:tavLst>
                                        <p:tav tm="0">
                                          <p:val>
                                            <p:strVal val="#ppt_x"/>
                                          </p:val>
                                        </p:tav>
                                        <p:tav tm="100000">
                                          <p:val>
                                            <p:strVal val="#ppt_x"/>
                                          </p:val>
                                        </p:tav>
                                      </p:tavLst>
                                    </p:anim>
                                    <p:anim calcmode="lin" valueType="num">
                                      <p:cBhvr>
                                        <p:cTn id="23" dur="5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profiles</a:t>
            </a:r>
          </a:p>
        </p:txBody>
      </p:sp>
      <p:sp>
        <p:nvSpPr>
          <p:cNvPr id="4" name="Slide Number Placeholder 3"/>
          <p:cNvSpPr>
            <a:spLocks noGrp="1"/>
          </p:cNvSpPr>
          <p:nvPr>
            <p:ph type="sldNum" sz="quarter" idx="12"/>
          </p:nvPr>
        </p:nvSpPr>
        <p:spPr/>
        <p:txBody>
          <a:bodyPr/>
          <a:lstStyle/>
          <a:p>
            <a:fld id="{0A164282-434E-41D4-9582-783D542A7B68}" type="slidenum">
              <a:rPr lang="en-US" smtClean="0"/>
              <a:t>6</a:t>
            </a:fld>
            <a:endParaRPr lang="en-US"/>
          </a:p>
        </p:txBody>
      </p:sp>
      <p:grpSp>
        <p:nvGrpSpPr>
          <p:cNvPr id="39" name="Group 38"/>
          <p:cNvGrpSpPr/>
          <p:nvPr/>
        </p:nvGrpSpPr>
        <p:grpSpPr>
          <a:xfrm>
            <a:off x="1865771" y="1776739"/>
            <a:ext cx="8704932" cy="4336229"/>
            <a:chOff x="1151467" y="1742059"/>
            <a:chExt cx="8535022" cy="4251591"/>
          </a:xfrm>
        </p:grpSpPr>
        <p:sp>
          <p:nvSpPr>
            <p:cNvPr id="35" name="Rectangle 34"/>
            <p:cNvSpPr/>
            <p:nvPr/>
          </p:nvSpPr>
          <p:spPr>
            <a:xfrm>
              <a:off x="1151467" y="3942642"/>
              <a:ext cx="4191000" cy="2051008"/>
            </a:xfrm>
            <a:prstGeom prst="rect">
              <a:avLst/>
            </a:prstGeom>
            <a:solidFill>
              <a:srgbClr val="3C454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a:p>
              <a:pPr algn="ctr"/>
              <a:r>
                <a:rPr lang="en-US" dirty="0"/>
                <a:t>INCREASING</a:t>
              </a:r>
            </a:p>
          </p:txBody>
        </p:sp>
        <p:sp>
          <p:nvSpPr>
            <p:cNvPr id="33" name="Rectangle 32"/>
            <p:cNvSpPr/>
            <p:nvPr/>
          </p:nvSpPr>
          <p:spPr>
            <a:xfrm>
              <a:off x="1151467" y="1742059"/>
              <a:ext cx="4191000" cy="2051008"/>
            </a:xfrm>
            <a:prstGeom prst="rect">
              <a:avLst/>
            </a:prstGeom>
            <a:solidFill>
              <a:srgbClr val="3C454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a:p>
              <a:pPr algn="ctr"/>
              <a:r>
                <a:rPr lang="en-US" dirty="0"/>
                <a:t>BATCH</a:t>
              </a:r>
            </a:p>
          </p:txBody>
        </p:sp>
        <p:grpSp>
          <p:nvGrpSpPr>
            <p:cNvPr id="34" name="Group 33"/>
            <p:cNvGrpSpPr/>
            <p:nvPr/>
          </p:nvGrpSpPr>
          <p:grpSpPr>
            <a:xfrm>
              <a:off x="1502173" y="2529615"/>
              <a:ext cx="3489589" cy="1030592"/>
              <a:chOff x="1447023" y="2529615"/>
              <a:chExt cx="3489589" cy="1030592"/>
            </a:xfrm>
          </p:grpSpPr>
          <p:cxnSp>
            <p:nvCxnSpPr>
              <p:cNvPr id="5" name="Straight Arrow Connector 4"/>
              <p:cNvCxnSpPr/>
              <p:nvPr/>
            </p:nvCxnSpPr>
            <p:spPr bwMode="auto">
              <a:xfrm rot="16200000" flipV="1">
                <a:off x="1335985" y="2977250"/>
                <a:ext cx="895273" cy="4"/>
              </a:xfrm>
              <a:prstGeom prst="straightConnector1">
                <a:avLst/>
              </a:pr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6" name="Straight Arrow Connector 5"/>
              <p:cNvCxnSpPr/>
              <p:nvPr/>
            </p:nvCxnSpPr>
            <p:spPr bwMode="auto">
              <a:xfrm>
                <a:off x="1783621" y="3414171"/>
                <a:ext cx="3152991" cy="935"/>
              </a:xfrm>
              <a:prstGeom prst="straightConnector1">
                <a:avLst/>
              </a:pr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7" name="Rectangle 6"/>
              <p:cNvSpPr/>
              <p:nvPr/>
            </p:nvSpPr>
            <p:spPr>
              <a:xfrm rot="16200000">
                <a:off x="1050151" y="2929942"/>
                <a:ext cx="1027137" cy="233393"/>
              </a:xfrm>
              <a:prstGeom prst="rect">
                <a:avLst/>
              </a:prstGeom>
              <a:ln>
                <a:noFill/>
              </a:ln>
            </p:spPr>
            <p:txBody>
              <a:bodyPr wrap="square" lIns="93256" tIns="46628" rIns="93256" bIns="46628">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310799" indent="-310799" algn="ctr" defTabSz="1243193" eaLnBrk="0" hangingPunct="0">
                  <a:lnSpc>
                    <a:spcPts val="1087"/>
                  </a:lnSpc>
                  <a:spcBef>
                    <a:spcPct val="20000"/>
                  </a:spcBef>
                  <a:buClr>
                    <a:srgbClr val="000000"/>
                  </a:buClr>
                </a:pPr>
                <a:r>
                  <a:rPr lang="en-US" sz="1224" dirty="0">
                    <a:solidFill>
                      <a:schemeClr val="bg1"/>
                    </a:solidFill>
                  </a:rPr>
                  <a:t>Load</a:t>
                </a:r>
              </a:p>
            </p:txBody>
          </p:sp>
          <p:cxnSp>
            <p:nvCxnSpPr>
              <p:cNvPr id="8" name="Straight Arrow Connector 7"/>
              <p:cNvCxnSpPr/>
              <p:nvPr/>
            </p:nvCxnSpPr>
            <p:spPr bwMode="auto">
              <a:xfrm flipV="1">
                <a:off x="1783621" y="3080506"/>
                <a:ext cx="1018711" cy="65367"/>
              </a:xfrm>
              <a:prstGeom prst="straightConnector1">
                <a:avLst/>
              </a:pr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9" name="Straight Arrow Connector 8"/>
              <p:cNvCxnSpPr/>
              <p:nvPr/>
            </p:nvCxnSpPr>
            <p:spPr bwMode="auto">
              <a:xfrm flipV="1">
                <a:off x="3808288" y="3059525"/>
                <a:ext cx="1067313" cy="86347"/>
              </a:xfrm>
              <a:prstGeom prst="straightConnector1">
                <a:avLst/>
              </a:pr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10" name="Straight Connector 9"/>
              <p:cNvCxnSpPr/>
              <p:nvPr/>
            </p:nvCxnSpPr>
            <p:spPr bwMode="auto">
              <a:xfrm rot="5400000" flipH="1" flipV="1">
                <a:off x="3383240" y="2988270"/>
                <a:ext cx="853043" cy="1565"/>
              </a:xfrm>
              <a:prstGeom prst="line">
                <a:avLst/>
              </a:prstGeom>
              <a:ln w="19050">
                <a:solidFill>
                  <a:schemeClr val="bg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sp>
            <p:nvSpPr>
              <p:cNvPr id="11" name="Rectangle 10"/>
              <p:cNvSpPr/>
              <p:nvPr/>
            </p:nvSpPr>
            <p:spPr>
              <a:xfrm>
                <a:off x="2761653" y="2718925"/>
                <a:ext cx="1117021" cy="408313"/>
              </a:xfrm>
              <a:prstGeom prst="rect">
                <a:avLst/>
              </a:prstGeom>
              <a:ln>
                <a:noFill/>
              </a:ln>
            </p:spPr>
            <p:txBody>
              <a:bodyPr wrap="square" lIns="93256" tIns="46628" rIns="93256" bIns="46628">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310799" indent="-310799" algn="ctr" defTabSz="1243193" eaLnBrk="0" hangingPunct="0">
                  <a:lnSpc>
                    <a:spcPts val="1087"/>
                  </a:lnSpc>
                  <a:spcBef>
                    <a:spcPct val="20000"/>
                  </a:spcBef>
                  <a:buClr>
                    <a:srgbClr val="000000"/>
                  </a:buClr>
                </a:pPr>
                <a:r>
                  <a:rPr lang="en-US" sz="1122" dirty="0">
                    <a:solidFill>
                      <a:schemeClr val="bg1"/>
                    </a:solidFill>
                  </a:rPr>
                  <a:t>No</a:t>
                </a:r>
              </a:p>
              <a:p>
                <a:pPr marL="310799" indent="-310799" algn="ctr" defTabSz="1243193" eaLnBrk="0" hangingPunct="0">
                  <a:lnSpc>
                    <a:spcPts val="1087"/>
                  </a:lnSpc>
                  <a:spcBef>
                    <a:spcPct val="20000"/>
                  </a:spcBef>
                  <a:buClr>
                    <a:srgbClr val="000000"/>
                  </a:buClr>
                </a:pPr>
                <a:r>
                  <a:rPr lang="en-US" sz="1122" dirty="0">
                    <a:solidFill>
                      <a:schemeClr val="bg1"/>
                    </a:solidFill>
                  </a:rPr>
                  <a:t>load</a:t>
                </a:r>
              </a:p>
            </p:txBody>
          </p:sp>
          <p:cxnSp>
            <p:nvCxnSpPr>
              <p:cNvPr id="12" name="Straight Connector 11"/>
              <p:cNvCxnSpPr/>
              <p:nvPr/>
            </p:nvCxnSpPr>
            <p:spPr bwMode="auto">
              <a:xfrm rot="5400000" flipH="1" flipV="1">
                <a:off x="2397178" y="2988270"/>
                <a:ext cx="853043" cy="1565"/>
              </a:xfrm>
              <a:prstGeom prst="line">
                <a:avLst/>
              </a:prstGeom>
              <a:ln w="19050">
                <a:solidFill>
                  <a:schemeClr val="bg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grpSp>
        <p:grpSp>
          <p:nvGrpSpPr>
            <p:cNvPr id="29" name="Group 28"/>
            <p:cNvGrpSpPr/>
            <p:nvPr/>
          </p:nvGrpSpPr>
          <p:grpSpPr>
            <a:xfrm>
              <a:off x="1437686" y="4610822"/>
              <a:ext cx="3493065" cy="1062869"/>
              <a:chOff x="598899" y="3807880"/>
              <a:chExt cx="3493065" cy="1062869"/>
            </a:xfrm>
          </p:grpSpPr>
          <p:cxnSp>
            <p:nvCxnSpPr>
              <p:cNvPr id="17" name="Straight Arrow Connector 16"/>
              <p:cNvCxnSpPr/>
              <p:nvPr/>
            </p:nvCxnSpPr>
            <p:spPr bwMode="auto">
              <a:xfrm flipH="1" flipV="1">
                <a:off x="935495" y="3807880"/>
                <a:ext cx="3478" cy="930519"/>
              </a:xfrm>
              <a:prstGeom prst="straightConnector1">
                <a:avLst/>
              </a:pr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18" name="Straight Arrow Connector 17"/>
              <p:cNvCxnSpPr/>
              <p:nvPr/>
            </p:nvCxnSpPr>
            <p:spPr bwMode="auto">
              <a:xfrm>
                <a:off x="938973" y="4724713"/>
                <a:ext cx="3152991" cy="935"/>
              </a:xfrm>
              <a:prstGeom prst="straightConnector1">
                <a:avLst/>
              </a:pr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19" name="Rectangle 18"/>
              <p:cNvSpPr/>
              <p:nvPr/>
            </p:nvSpPr>
            <p:spPr>
              <a:xfrm rot="16200000">
                <a:off x="208121" y="4246578"/>
                <a:ext cx="1014949" cy="233393"/>
              </a:xfrm>
              <a:prstGeom prst="rect">
                <a:avLst/>
              </a:prstGeom>
              <a:ln>
                <a:noFill/>
              </a:ln>
            </p:spPr>
            <p:txBody>
              <a:bodyPr wrap="square" lIns="93256" tIns="46628" rIns="93256" bIns="46628">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310799" indent="-310799" algn="ctr" defTabSz="1243193" eaLnBrk="0" hangingPunct="0">
                  <a:lnSpc>
                    <a:spcPts val="1087"/>
                  </a:lnSpc>
                  <a:spcBef>
                    <a:spcPct val="20000"/>
                  </a:spcBef>
                  <a:buClr>
                    <a:srgbClr val="000000"/>
                  </a:buClr>
                </a:pPr>
                <a:r>
                  <a:rPr lang="en-US" sz="1224" dirty="0">
                    <a:solidFill>
                      <a:schemeClr val="bg1"/>
                    </a:solidFill>
                  </a:rPr>
                  <a:t>Load</a:t>
                </a:r>
              </a:p>
            </p:txBody>
          </p:sp>
          <p:sp>
            <p:nvSpPr>
              <p:cNvPr id="20" name="Freeform 19"/>
              <p:cNvSpPr/>
              <p:nvPr/>
            </p:nvSpPr>
            <p:spPr>
              <a:xfrm>
                <a:off x="929655" y="3861385"/>
                <a:ext cx="3085702" cy="860645"/>
              </a:xfrm>
              <a:custGeom>
                <a:avLst/>
                <a:gdLst>
                  <a:gd name="connsiteX0" fmla="*/ 0 w 3180080"/>
                  <a:gd name="connsiteY0" fmla="*/ 782320 h 912707"/>
                  <a:gd name="connsiteX1" fmla="*/ 1635760 w 3180080"/>
                  <a:gd name="connsiteY1" fmla="*/ 782320 h 912707"/>
                  <a:gd name="connsiteX2" fmla="*/ 3180080 w 3180080"/>
                  <a:gd name="connsiteY2" fmla="*/ 0 h 912707"/>
                  <a:gd name="connsiteX0" fmla="*/ 0 w 3159760"/>
                  <a:gd name="connsiteY0" fmla="*/ 881288 h 946481"/>
                  <a:gd name="connsiteX1" fmla="*/ 1615440 w 3159760"/>
                  <a:gd name="connsiteY1" fmla="*/ 782320 h 946481"/>
                  <a:gd name="connsiteX2" fmla="*/ 3159760 w 3159760"/>
                  <a:gd name="connsiteY2" fmla="*/ 0 h 946481"/>
                  <a:gd name="connsiteX0" fmla="*/ 0 w 3159760"/>
                  <a:gd name="connsiteY0" fmla="*/ 881288 h 929201"/>
                  <a:gd name="connsiteX1" fmla="*/ 1615440 w 3159760"/>
                  <a:gd name="connsiteY1" fmla="*/ 782320 h 929201"/>
                  <a:gd name="connsiteX2" fmla="*/ 3159760 w 3159760"/>
                  <a:gd name="connsiteY2" fmla="*/ 0 h 929201"/>
                  <a:gd name="connsiteX0" fmla="*/ 0 w 3149600"/>
                  <a:gd name="connsiteY0" fmla="*/ 991253 h 1001464"/>
                  <a:gd name="connsiteX1" fmla="*/ 1605280 w 3149600"/>
                  <a:gd name="connsiteY1" fmla="*/ 782320 h 1001464"/>
                  <a:gd name="connsiteX2" fmla="*/ 3149600 w 3149600"/>
                  <a:gd name="connsiteY2" fmla="*/ 0 h 1001464"/>
                  <a:gd name="connsiteX0" fmla="*/ 0 w 3149600"/>
                  <a:gd name="connsiteY0" fmla="*/ 991253 h 991253"/>
                  <a:gd name="connsiteX1" fmla="*/ 1605280 w 3149600"/>
                  <a:gd name="connsiteY1" fmla="*/ 782320 h 991253"/>
                  <a:gd name="connsiteX2" fmla="*/ 3149600 w 3149600"/>
                  <a:gd name="connsiteY2" fmla="*/ 0 h 991253"/>
                </a:gdLst>
                <a:ahLst/>
                <a:cxnLst>
                  <a:cxn ang="0">
                    <a:pos x="connsiteX0" y="connsiteY0"/>
                  </a:cxn>
                  <a:cxn ang="0">
                    <a:pos x="connsiteX1" y="connsiteY1"/>
                  </a:cxn>
                  <a:cxn ang="0">
                    <a:pos x="connsiteX2" y="connsiteY2"/>
                  </a:cxn>
                </a:cxnLst>
                <a:rect l="l" t="t" r="r" b="b"/>
                <a:pathLst>
                  <a:path w="3149600" h="991253">
                    <a:moveTo>
                      <a:pt x="0" y="991253"/>
                    </a:moveTo>
                    <a:cubicBezTo>
                      <a:pt x="623993" y="979471"/>
                      <a:pt x="1080347" y="947529"/>
                      <a:pt x="1605280" y="782320"/>
                    </a:cubicBezTo>
                    <a:cubicBezTo>
                      <a:pt x="2130213" y="617111"/>
                      <a:pt x="2642446" y="325966"/>
                      <a:pt x="3149600" y="0"/>
                    </a:cubicBezTo>
                  </a:path>
                </a:pathLst>
              </a:custGeom>
              <a:ln w="25400">
                <a:solidFill>
                  <a:schemeClr val="bg1"/>
                </a:solidFill>
                <a:headEnd type="none" w="med" len="med"/>
                <a:tailEnd type="triangle"/>
              </a:ln>
              <a:effectLst/>
            </p:spPr>
            <p:txBody>
              <a:bodyPr lIns="93256" tIns="46628" rIns="93256" bIns="46628" rtlCol="0" anchor="ct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a:endParaRPr lang="en-US" sz="2448" dirty="0">
                  <a:solidFill>
                    <a:schemeClr val="bg1"/>
                  </a:solidFill>
                </a:endParaRPr>
              </a:p>
            </p:txBody>
          </p:sp>
        </p:grpSp>
        <p:sp>
          <p:nvSpPr>
            <p:cNvPr id="36" name="Rectangle 35"/>
            <p:cNvSpPr/>
            <p:nvPr/>
          </p:nvSpPr>
          <p:spPr>
            <a:xfrm>
              <a:off x="5495489" y="1750801"/>
              <a:ext cx="4191000" cy="2051008"/>
            </a:xfrm>
            <a:prstGeom prst="rect">
              <a:avLst/>
            </a:prstGeom>
            <a:solidFill>
              <a:srgbClr val="3C454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a:p>
              <a:pPr algn="ctr"/>
              <a:r>
                <a:rPr lang="en-US" dirty="0"/>
                <a:t>PREDICTABLE</a:t>
              </a:r>
            </a:p>
          </p:txBody>
        </p:sp>
        <p:grpSp>
          <p:nvGrpSpPr>
            <p:cNvPr id="37" name="Group 36"/>
            <p:cNvGrpSpPr/>
            <p:nvPr/>
          </p:nvGrpSpPr>
          <p:grpSpPr>
            <a:xfrm>
              <a:off x="5846196" y="2524403"/>
              <a:ext cx="3489586" cy="1019525"/>
              <a:chOff x="7319254" y="2084820"/>
              <a:chExt cx="3489586" cy="1019525"/>
            </a:xfrm>
          </p:grpSpPr>
          <p:cxnSp>
            <p:nvCxnSpPr>
              <p:cNvPr id="13" name="Straight Arrow Connector 12"/>
              <p:cNvCxnSpPr/>
              <p:nvPr/>
            </p:nvCxnSpPr>
            <p:spPr bwMode="auto">
              <a:xfrm flipH="1" flipV="1">
                <a:off x="7655850" y="2090593"/>
                <a:ext cx="4" cy="897446"/>
              </a:xfrm>
              <a:prstGeom prst="straightConnector1">
                <a:avLst/>
              </a:prstGeom>
              <a:ln w="25400">
                <a:no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14" name="Straight Arrow Connector 13"/>
              <p:cNvCxnSpPr/>
              <p:nvPr/>
            </p:nvCxnSpPr>
            <p:spPr bwMode="auto">
              <a:xfrm>
                <a:off x="7655849" y="2977247"/>
                <a:ext cx="3152991" cy="935"/>
              </a:xfrm>
              <a:prstGeom prst="straightConnector1">
                <a:avLst/>
              </a:pr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15" name="Rectangle 14"/>
              <p:cNvSpPr/>
              <p:nvPr/>
            </p:nvSpPr>
            <p:spPr>
              <a:xfrm rot="16200000">
                <a:off x="6926188" y="2477886"/>
                <a:ext cx="1019525" cy="233393"/>
              </a:xfrm>
              <a:prstGeom prst="rect">
                <a:avLst/>
              </a:prstGeom>
              <a:ln>
                <a:noFill/>
              </a:ln>
            </p:spPr>
            <p:txBody>
              <a:bodyPr wrap="square" lIns="93256" tIns="46628" rIns="93256" bIns="46628">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310799" indent="-310799" algn="ctr" defTabSz="1243193" eaLnBrk="0" hangingPunct="0">
                  <a:lnSpc>
                    <a:spcPts val="1087"/>
                  </a:lnSpc>
                  <a:spcBef>
                    <a:spcPct val="20000"/>
                  </a:spcBef>
                  <a:buClr>
                    <a:srgbClr val="000000"/>
                  </a:buClr>
                </a:pPr>
                <a:r>
                  <a:rPr lang="en-US" sz="1224" dirty="0">
                    <a:solidFill>
                      <a:schemeClr val="bg1">
                        <a:alpha val="99000"/>
                      </a:schemeClr>
                    </a:solidFill>
                  </a:rPr>
                  <a:t>Load</a:t>
                </a:r>
              </a:p>
            </p:txBody>
          </p:sp>
          <p:grpSp>
            <p:nvGrpSpPr>
              <p:cNvPr id="16" name="Group 15"/>
              <p:cNvGrpSpPr/>
              <p:nvPr/>
            </p:nvGrpSpPr>
            <p:grpSpPr>
              <a:xfrm>
                <a:off x="7649904" y="2194668"/>
                <a:ext cx="3152247" cy="492398"/>
                <a:chOff x="5520892" y="5257417"/>
                <a:chExt cx="3307216" cy="721360"/>
              </a:xfrm>
            </p:grpSpPr>
            <p:cxnSp>
              <p:nvCxnSpPr>
                <p:cNvPr id="26" name="Straight Arrow Connector 25"/>
                <p:cNvCxnSpPr/>
                <p:nvPr/>
              </p:nvCxnSpPr>
              <p:spPr bwMode="auto">
                <a:xfrm>
                  <a:off x="7600265" y="5975286"/>
                  <a:ext cx="1227843" cy="2508"/>
                </a:xfrm>
                <a:prstGeom prst="straightConnector1">
                  <a:avLst/>
                </a:pr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27" name="Straight Connector 26"/>
                <p:cNvCxnSpPr>
                  <a:endCxn id="28" idx="0"/>
                </p:cNvCxnSpPr>
                <p:nvPr/>
              </p:nvCxnSpPr>
              <p:spPr bwMode="auto">
                <a:xfrm>
                  <a:off x="5520892" y="5967876"/>
                  <a:ext cx="1168667" cy="0"/>
                </a:xfrm>
                <a:prstGeom prst="line">
                  <a:avLst/>
                </a:pr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28" name="Freeform 27"/>
                <p:cNvSpPr/>
                <p:nvPr/>
              </p:nvSpPr>
              <p:spPr>
                <a:xfrm>
                  <a:off x="6689558" y="5257417"/>
                  <a:ext cx="899962" cy="721360"/>
                </a:xfrm>
                <a:custGeom>
                  <a:avLst/>
                  <a:gdLst>
                    <a:gd name="connsiteX0" fmla="*/ 0 w 1595120"/>
                    <a:gd name="connsiteY0" fmla="*/ 662093 h 672253"/>
                    <a:gd name="connsiteX1" fmla="*/ 751840 w 1595120"/>
                    <a:gd name="connsiteY1" fmla="*/ 1693 h 672253"/>
                    <a:gd name="connsiteX2" fmla="*/ 1595120 w 1595120"/>
                    <a:gd name="connsiteY2" fmla="*/ 672253 h 672253"/>
                  </a:gdLst>
                  <a:ahLst/>
                  <a:cxnLst>
                    <a:cxn ang="0">
                      <a:pos x="connsiteX0" y="connsiteY0"/>
                    </a:cxn>
                    <a:cxn ang="0">
                      <a:pos x="connsiteX1" y="connsiteY1"/>
                    </a:cxn>
                    <a:cxn ang="0">
                      <a:pos x="connsiteX2" y="connsiteY2"/>
                    </a:cxn>
                  </a:cxnLst>
                  <a:rect l="l" t="t" r="r" b="b"/>
                  <a:pathLst>
                    <a:path w="1595120" h="672253">
                      <a:moveTo>
                        <a:pt x="0" y="662093"/>
                      </a:moveTo>
                      <a:cubicBezTo>
                        <a:pt x="242993" y="331046"/>
                        <a:pt x="485987" y="0"/>
                        <a:pt x="751840" y="1693"/>
                      </a:cubicBezTo>
                      <a:cubicBezTo>
                        <a:pt x="1017693" y="3386"/>
                        <a:pt x="1306406" y="337819"/>
                        <a:pt x="1595120" y="672253"/>
                      </a:cubicBezTo>
                    </a:path>
                  </a:pathLst>
                </a:cu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txBody>
                <a:bodyPr rtlCol="0" anchor="ct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a:endParaRPr lang="en-US" sz="2448" dirty="0"/>
                </a:p>
              </p:txBody>
            </p:sp>
          </p:grpSp>
        </p:grpSp>
        <p:sp>
          <p:nvSpPr>
            <p:cNvPr id="38" name="Rectangle 37"/>
            <p:cNvSpPr/>
            <p:nvPr/>
          </p:nvSpPr>
          <p:spPr>
            <a:xfrm>
              <a:off x="5495489" y="3933176"/>
              <a:ext cx="4191000" cy="2051008"/>
            </a:xfrm>
            <a:prstGeom prst="rect">
              <a:avLst/>
            </a:prstGeom>
            <a:solidFill>
              <a:srgbClr val="3C454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a:p>
              <a:pPr algn="ctr"/>
              <a:r>
                <a:rPr lang="en-US" dirty="0"/>
                <a:t>UNPREDICTABLE</a:t>
              </a:r>
            </a:p>
          </p:txBody>
        </p:sp>
        <p:grpSp>
          <p:nvGrpSpPr>
            <p:cNvPr id="32" name="Group 31"/>
            <p:cNvGrpSpPr/>
            <p:nvPr/>
          </p:nvGrpSpPr>
          <p:grpSpPr>
            <a:xfrm>
              <a:off x="5846196" y="4534959"/>
              <a:ext cx="3474348" cy="1117383"/>
              <a:chOff x="7334181" y="3340271"/>
              <a:chExt cx="3474348" cy="1117383"/>
            </a:xfrm>
          </p:grpSpPr>
          <p:cxnSp>
            <p:nvCxnSpPr>
              <p:cNvPr id="21" name="Straight Arrow Connector 20"/>
              <p:cNvCxnSpPr/>
              <p:nvPr/>
            </p:nvCxnSpPr>
            <p:spPr bwMode="auto">
              <a:xfrm flipV="1">
                <a:off x="7670778" y="3560207"/>
                <a:ext cx="0" cy="897447"/>
              </a:xfrm>
              <a:prstGeom prst="straightConnector1">
                <a:avLst/>
              </a:pr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22" name="Straight Arrow Connector 21"/>
              <p:cNvCxnSpPr/>
              <p:nvPr/>
            </p:nvCxnSpPr>
            <p:spPr bwMode="auto">
              <a:xfrm>
                <a:off x="7655539" y="4445107"/>
                <a:ext cx="3152990" cy="935"/>
              </a:xfrm>
              <a:prstGeom prst="straightConnector1">
                <a:avLst/>
              </a:pr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23" name="Rectangle 22"/>
              <p:cNvSpPr/>
              <p:nvPr/>
            </p:nvSpPr>
            <p:spPr>
              <a:xfrm rot="16200000">
                <a:off x="6938608" y="3735844"/>
                <a:ext cx="1024540" cy="233393"/>
              </a:xfrm>
              <a:prstGeom prst="rect">
                <a:avLst/>
              </a:prstGeom>
              <a:ln>
                <a:noFill/>
              </a:ln>
            </p:spPr>
            <p:txBody>
              <a:bodyPr wrap="square" lIns="93256" tIns="46628" rIns="93256" bIns="46628">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310799" indent="-310799" algn="ctr" defTabSz="1243193" eaLnBrk="0" hangingPunct="0">
                  <a:lnSpc>
                    <a:spcPts val="1087"/>
                  </a:lnSpc>
                  <a:spcBef>
                    <a:spcPct val="20000"/>
                  </a:spcBef>
                  <a:buClr>
                    <a:srgbClr val="000000"/>
                  </a:buClr>
                </a:pPr>
                <a:r>
                  <a:rPr lang="en-US" sz="1224" dirty="0">
                    <a:solidFill>
                      <a:schemeClr val="bg1">
                        <a:alpha val="99000"/>
                      </a:schemeClr>
                    </a:solidFill>
                  </a:rPr>
                  <a:t>Load </a:t>
                </a:r>
              </a:p>
            </p:txBody>
          </p:sp>
          <p:sp>
            <p:nvSpPr>
              <p:cNvPr id="24" name="Freeform 23"/>
              <p:cNvSpPr/>
              <p:nvPr/>
            </p:nvSpPr>
            <p:spPr>
              <a:xfrm>
                <a:off x="7668685" y="3616556"/>
                <a:ext cx="2919644" cy="583019"/>
              </a:xfrm>
              <a:custGeom>
                <a:avLst/>
                <a:gdLst>
                  <a:gd name="connsiteX0" fmla="*/ 0 w 2190307"/>
                  <a:gd name="connsiteY0" fmla="*/ 689345 h 781494"/>
                  <a:gd name="connsiteX1" fmla="*/ 531628 w 2190307"/>
                  <a:gd name="connsiteY1" fmla="*/ 8861 h 781494"/>
                  <a:gd name="connsiteX2" fmla="*/ 967563 w 2190307"/>
                  <a:gd name="connsiteY2" fmla="*/ 742508 h 781494"/>
                  <a:gd name="connsiteX3" fmla="*/ 1435395 w 2190307"/>
                  <a:gd name="connsiteY3" fmla="*/ 8861 h 781494"/>
                  <a:gd name="connsiteX4" fmla="*/ 1828800 w 2190307"/>
                  <a:gd name="connsiteY4" fmla="*/ 721243 h 781494"/>
                  <a:gd name="connsiteX5" fmla="*/ 2190307 w 2190307"/>
                  <a:gd name="connsiteY5" fmla="*/ 370368 h 781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307" h="781494">
                    <a:moveTo>
                      <a:pt x="0" y="689345"/>
                    </a:moveTo>
                    <a:cubicBezTo>
                      <a:pt x="185183" y="344672"/>
                      <a:pt x="370367" y="0"/>
                      <a:pt x="531628" y="8861"/>
                    </a:cubicBezTo>
                    <a:cubicBezTo>
                      <a:pt x="692889" y="17722"/>
                      <a:pt x="816935" y="742508"/>
                      <a:pt x="967563" y="742508"/>
                    </a:cubicBezTo>
                    <a:cubicBezTo>
                      <a:pt x="1118191" y="742508"/>
                      <a:pt x="1291856" y="12405"/>
                      <a:pt x="1435395" y="8861"/>
                    </a:cubicBezTo>
                    <a:cubicBezTo>
                      <a:pt x="1578934" y="5317"/>
                      <a:pt x="1702981" y="660992"/>
                      <a:pt x="1828800" y="721243"/>
                    </a:cubicBezTo>
                    <a:cubicBezTo>
                      <a:pt x="1954619" y="781494"/>
                      <a:pt x="2119423" y="430619"/>
                      <a:pt x="2190307" y="370368"/>
                    </a:cubicBezTo>
                  </a:path>
                </a:pathLst>
              </a:custGeom>
              <a:ln w="25400">
                <a:solidFill>
                  <a:schemeClr val="bg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txBody>
              <a:bodyPr rtlCol="0" anchor="ct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a:endParaRPr lang="en-US" sz="2448" dirty="0"/>
              </a:p>
            </p:txBody>
          </p:sp>
          <p:cxnSp>
            <p:nvCxnSpPr>
              <p:cNvPr id="25" name="Straight Connector 24"/>
              <p:cNvCxnSpPr/>
              <p:nvPr/>
            </p:nvCxnSpPr>
            <p:spPr bwMode="auto">
              <a:xfrm>
                <a:off x="7694819" y="3991217"/>
                <a:ext cx="2963103" cy="24852"/>
              </a:xfrm>
              <a:prstGeom prst="line">
                <a:avLst/>
              </a:prstGeom>
              <a:ln w="19050">
                <a:solidFill>
                  <a:schemeClr val="bg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grpSp>
      </p:grpSp>
    </p:spTree>
    <p:extLst>
      <p:ext uri="{BB962C8B-B14F-4D97-AF65-F5344CB8AC3E}">
        <p14:creationId xmlns:p14="http://schemas.microsoft.com/office/powerpoint/2010/main" val="3976145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70" name="Picture 6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35636" y="385352"/>
            <a:ext cx="10773801" cy="6312310"/>
          </a:xfrm>
          <a:prstGeom prst="rect">
            <a:avLst/>
          </a:prstGeom>
        </p:spPr>
      </p:pic>
      <p:sp>
        <p:nvSpPr>
          <p:cNvPr id="71" name="TextBox 70"/>
          <p:cNvSpPr txBox="1"/>
          <p:nvPr/>
        </p:nvSpPr>
        <p:spPr>
          <a:xfrm>
            <a:off x="211612" y="3573462"/>
            <a:ext cx="3118033" cy="1680460"/>
          </a:xfrm>
          <a:prstGeom prst="rect">
            <a:avLst/>
          </a:prstGeom>
          <a:noFill/>
        </p:spPr>
        <p:txBody>
          <a:bodyPr wrap="none" lIns="283464" tIns="283464" rIns="283464" bIns="28346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4000" b="0" i="0" u="none" strike="noStrike" kern="1200" cap="none" spc="0" normalizeH="0" baseline="0" noProof="0" dirty="0">
                <a:ln>
                  <a:noFill/>
                </a:ln>
                <a:gradFill>
                  <a:gsLst>
                    <a:gs pos="2917">
                      <a:srgbClr val="ECECEC"/>
                    </a:gs>
                    <a:gs pos="30000">
                      <a:srgbClr val="ECECEC"/>
                    </a:gs>
                  </a:gsLst>
                  <a:lin ang="5400000" scaled="0"/>
                </a:gradFill>
                <a:effectLst/>
                <a:uLnTx/>
                <a:uFillTx/>
                <a:latin typeface="Segoe UI Light"/>
                <a:ea typeface="MS PGothic" panose="020B0600070205080204" pitchFamily="34" charset="-128"/>
                <a:cs typeface="+mn-cs"/>
              </a:rPr>
              <a:t>Hyper-scale</a:t>
            </a:r>
            <a:br>
              <a:rPr kumimoji="0" lang="en-US" sz="4000" b="0" i="0" u="none" strike="noStrike" kern="1200" cap="none" spc="0" normalizeH="0" baseline="0" noProof="0" dirty="0">
                <a:ln>
                  <a:noFill/>
                </a:ln>
                <a:gradFill>
                  <a:gsLst>
                    <a:gs pos="2917">
                      <a:srgbClr val="ECECEC"/>
                    </a:gs>
                    <a:gs pos="30000">
                      <a:srgbClr val="ECECEC"/>
                    </a:gs>
                  </a:gsLst>
                  <a:lin ang="5400000" scaled="0"/>
                </a:gradFill>
                <a:effectLst/>
                <a:uLnTx/>
                <a:uFillTx/>
                <a:latin typeface="Segoe UI Light"/>
                <a:ea typeface="MS PGothic" panose="020B0600070205080204" pitchFamily="34" charset="-128"/>
                <a:cs typeface="+mn-cs"/>
              </a:rPr>
            </a:br>
            <a:r>
              <a:rPr kumimoji="0" lang="en-US" sz="4000" b="0" i="0" u="none" strike="noStrike" kern="1200" cap="none" spc="0" normalizeH="0" baseline="0" noProof="0" dirty="0">
                <a:ln>
                  <a:noFill/>
                </a:ln>
                <a:gradFill>
                  <a:gsLst>
                    <a:gs pos="2917">
                      <a:srgbClr val="ECECEC"/>
                    </a:gs>
                    <a:gs pos="30000">
                      <a:srgbClr val="ECECEC"/>
                    </a:gs>
                  </a:gsLst>
                  <a:lin ang="5400000" scaled="0"/>
                </a:gradFill>
                <a:effectLst/>
                <a:uLnTx/>
                <a:uFillTx/>
                <a:latin typeface="Segoe UI Light"/>
                <a:ea typeface="MS PGothic" panose="020B0600070205080204" pitchFamily="34" charset="-128"/>
                <a:cs typeface="+mn-cs"/>
              </a:rPr>
              <a:t>footprint</a:t>
            </a:r>
          </a:p>
        </p:txBody>
      </p:sp>
      <p:grpSp>
        <p:nvGrpSpPr>
          <p:cNvPr id="72" name="Group 71"/>
          <p:cNvGrpSpPr/>
          <p:nvPr/>
        </p:nvGrpSpPr>
        <p:grpSpPr>
          <a:xfrm>
            <a:off x="508821" y="5014712"/>
            <a:ext cx="1910525" cy="489365"/>
            <a:chOff x="508821" y="5014712"/>
            <a:chExt cx="1910525" cy="489365"/>
          </a:xfrm>
        </p:grpSpPr>
        <p:sp>
          <p:nvSpPr>
            <p:cNvPr id="73" name="Oval 72"/>
            <p:cNvSpPr/>
            <p:nvPr/>
          </p:nvSpPr>
          <p:spPr bwMode="auto">
            <a:xfrm>
              <a:off x="508821" y="5119266"/>
              <a:ext cx="250277" cy="250277"/>
            </a:xfrm>
            <a:prstGeom prst="ellips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4" name="TextBox 73"/>
            <p:cNvSpPr txBox="1"/>
            <p:nvPr/>
          </p:nvSpPr>
          <p:spPr>
            <a:xfrm>
              <a:off x="683678" y="5014712"/>
              <a:ext cx="1735668" cy="48936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all" spc="0" normalizeH="0" noProof="0" dirty="0">
                  <a:ln>
                    <a:noFill/>
                  </a:ln>
                  <a:solidFill>
                    <a:srgbClr val="FFFFFF">
                      <a:lumMod val="85000"/>
                    </a:srgbClr>
                  </a:solidFill>
                  <a:effectLst/>
                  <a:uLnTx/>
                  <a:uFillTx/>
                  <a:latin typeface="Segoe UI Semibold" panose="020B0702040204020203" pitchFamily="34" charset="0"/>
                  <a:cs typeface="Segoe UI Semibold" panose="020B0702040204020203" pitchFamily="34" charset="0"/>
                </a:rPr>
                <a:t>Azure regions</a:t>
              </a:r>
            </a:p>
          </p:txBody>
        </p:sp>
      </p:grpSp>
      <p:grpSp>
        <p:nvGrpSpPr>
          <p:cNvPr id="39" name="Group 38"/>
          <p:cNvGrpSpPr/>
          <p:nvPr/>
        </p:nvGrpSpPr>
        <p:grpSpPr>
          <a:xfrm>
            <a:off x="160157" y="2079573"/>
            <a:ext cx="3427095" cy="2805758"/>
            <a:chOff x="-2087057" y="3086116"/>
            <a:chExt cx="4108356" cy="2805758"/>
          </a:xfrm>
        </p:grpSpPr>
        <p:sp>
          <p:nvSpPr>
            <p:cNvPr id="40" name="TextBox 39"/>
            <p:cNvSpPr txBox="1"/>
            <p:nvPr/>
          </p:nvSpPr>
          <p:spPr>
            <a:xfrm>
              <a:off x="-2087057" y="3086116"/>
              <a:ext cx="2507995" cy="2165208"/>
            </a:xfrm>
            <a:prstGeom prst="rect">
              <a:avLst/>
            </a:prstGeom>
            <a:noFill/>
          </p:spPr>
          <p:txBody>
            <a:bodyPr wrap="none" lIns="283464" tIns="283464" rIns="283464" bIns="283464"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15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S PGothic" panose="020B0600070205080204" pitchFamily="34" charset="-128"/>
                  <a:cs typeface="+mn-cs"/>
                </a:rPr>
                <a:t>28</a:t>
              </a:r>
            </a:p>
          </p:txBody>
        </p:sp>
        <p:sp>
          <p:nvSpPr>
            <p:cNvPr id="43" name="TextBox 42"/>
            <p:cNvSpPr txBox="1"/>
            <p:nvPr/>
          </p:nvSpPr>
          <p:spPr>
            <a:xfrm>
              <a:off x="-2006254" y="4543813"/>
              <a:ext cx="4027553" cy="1348061"/>
            </a:xfrm>
            <a:prstGeom prst="rect">
              <a:avLst/>
            </a:prstGeom>
            <a:noFill/>
          </p:spPr>
          <p:txBody>
            <a:bodyPr wrap="square" lIns="283464" tIns="283464" rIns="283464" bIns="283464"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Azure regions around the world</a:t>
              </a:r>
            </a:p>
          </p:txBody>
        </p:sp>
      </p:grpSp>
      <p:cxnSp>
        <p:nvCxnSpPr>
          <p:cNvPr id="44" name="Straight Connector 43"/>
          <p:cNvCxnSpPr/>
          <p:nvPr/>
        </p:nvCxnSpPr>
        <p:spPr>
          <a:xfrm>
            <a:off x="522611" y="4740633"/>
            <a:ext cx="2914650" cy="0"/>
          </a:xfrm>
          <a:prstGeom prst="line">
            <a:avLst/>
          </a:prstGeom>
          <a:ln>
            <a:solidFill>
              <a:srgbClr val="00B0F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522611" y="5641698"/>
            <a:ext cx="2914650" cy="0"/>
          </a:xfrm>
          <a:prstGeom prst="line">
            <a:avLst/>
          </a:prstGeom>
          <a:ln>
            <a:solidFill>
              <a:srgbClr val="00B0F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91681" y="4658843"/>
            <a:ext cx="3359691" cy="1320361"/>
          </a:xfrm>
          <a:prstGeom prst="rect">
            <a:avLst/>
          </a:prstGeom>
          <a:noFill/>
          <a:ln>
            <a:noFill/>
          </a:ln>
        </p:spPr>
        <p:txBody>
          <a:bodyPr wrap="square" lIns="283464" tIns="283464" rIns="283464" bIns="283464"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rPr>
              <a:t>More than AWS and Google Cloud combined</a:t>
            </a:r>
            <a:br>
              <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rPr>
            </a:b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endParaRPr>
          </a:p>
        </p:txBody>
      </p:sp>
      <p:sp>
        <p:nvSpPr>
          <p:cNvPr id="3" name="Isosceles Triangle 2"/>
          <p:cNvSpPr/>
          <p:nvPr/>
        </p:nvSpPr>
        <p:spPr bwMode="auto">
          <a:xfrm>
            <a:off x="8291871" y="4327736"/>
            <a:ext cx="414378" cy="265095"/>
          </a:xfrm>
          <a:prstGeom prst="triangle">
            <a:avLst/>
          </a:prstGeom>
          <a:solidFill>
            <a:schemeClr val="bg2"/>
          </a:solidFill>
        </p:spPr>
        <p:txBody>
          <a:bodyPr wrap="none" lIns="283464" tIns="283464" rIns="283464" bIns="283464" rtlCol="0" anchor="ctr" anchorCtr="0">
            <a:noAutofit/>
          </a:bodyPr>
          <a:lstStyle/>
          <a:p>
            <a:pPr defTabSz="932742" eaLnBrk="1" fontAlgn="auto" hangingPunct="1">
              <a:lnSpc>
                <a:spcPct val="90000"/>
              </a:lnSpc>
              <a:spcBef>
                <a:spcPts val="0"/>
              </a:spcBef>
              <a:spcAft>
                <a:spcPts val="600"/>
              </a:spcAft>
            </a:pPr>
            <a:endParaRPr lang="en-US" sz="4400" dirty="0" err="1">
              <a:gradFill>
                <a:gsLst>
                  <a:gs pos="2917">
                    <a:srgbClr val="ECECEC"/>
                  </a:gs>
                  <a:gs pos="30000">
                    <a:srgbClr val="ECECEC"/>
                  </a:gs>
                </a:gsLst>
                <a:lin ang="5400000" scaled="0"/>
              </a:gradFill>
              <a:latin typeface="Segoe UI Light"/>
              <a:ea typeface="MS PGothic" panose="020B0600070205080204" pitchFamily="34" charset="-128"/>
            </a:endParaRPr>
          </a:p>
        </p:txBody>
      </p:sp>
      <p:sp>
        <p:nvSpPr>
          <p:cNvPr id="64" name="Oval 63"/>
          <p:cNvSpPr/>
          <p:nvPr/>
        </p:nvSpPr>
        <p:spPr bwMode="auto">
          <a:xfrm>
            <a:off x="9402524" y="4265252"/>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5" name="Oval 64"/>
          <p:cNvSpPr/>
          <p:nvPr/>
        </p:nvSpPr>
        <p:spPr bwMode="auto">
          <a:xfrm>
            <a:off x="9697801" y="2853332"/>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6" name="Oval 65"/>
          <p:cNvSpPr/>
          <p:nvPr/>
        </p:nvSpPr>
        <p:spPr bwMode="auto">
          <a:xfrm>
            <a:off x="9769579" y="2307415"/>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7" name="Oval 66"/>
          <p:cNvSpPr/>
          <p:nvPr/>
        </p:nvSpPr>
        <p:spPr bwMode="auto">
          <a:xfrm>
            <a:off x="8615818" y="3206377"/>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8" name="Oval 67"/>
          <p:cNvSpPr/>
          <p:nvPr/>
        </p:nvSpPr>
        <p:spPr bwMode="auto">
          <a:xfrm>
            <a:off x="8924670" y="3369358"/>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9" name="Oval 68"/>
          <p:cNvSpPr/>
          <p:nvPr/>
        </p:nvSpPr>
        <p:spPr bwMode="auto">
          <a:xfrm>
            <a:off x="6370637" y="2106227"/>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5" name="Oval 74"/>
          <p:cNvSpPr/>
          <p:nvPr/>
        </p:nvSpPr>
        <p:spPr bwMode="auto">
          <a:xfrm>
            <a:off x="6057749" y="2080720"/>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6" name="Oval 75"/>
          <p:cNvSpPr/>
          <p:nvPr/>
        </p:nvSpPr>
        <p:spPr bwMode="auto">
          <a:xfrm>
            <a:off x="4999037" y="4691713"/>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7" name="Oval 76"/>
          <p:cNvSpPr/>
          <p:nvPr/>
        </p:nvSpPr>
        <p:spPr bwMode="auto">
          <a:xfrm>
            <a:off x="3532479" y="2577496"/>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8" name="Oval 77"/>
          <p:cNvSpPr/>
          <p:nvPr/>
        </p:nvSpPr>
        <p:spPr bwMode="auto">
          <a:xfrm>
            <a:off x="3301372" y="2608746"/>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Oval 78"/>
          <p:cNvSpPr/>
          <p:nvPr/>
        </p:nvSpPr>
        <p:spPr bwMode="auto">
          <a:xfrm>
            <a:off x="3395826" y="2263937"/>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0" name="Oval 79"/>
          <p:cNvSpPr/>
          <p:nvPr/>
        </p:nvSpPr>
        <p:spPr bwMode="auto">
          <a:xfrm>
            <a:off x="3059160" y="2184280"/>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Oval 80"/>
          <p:cNvSpPr/>
          <p:nvPr/>
        </p:nvSpPr>
        <p:spPr bwMode="auto">
          <a:xfrm>
            <a:off x="3865507" y="2235142"/>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2" name="Oval 81"/>
          <p:cNvSpPr/>
          <p:nvPr/>
        </p:nvSpPr>
        <p:spPr bwMode="auto">
          <a:xfrm>
            <a:off x="3055317" y="2894060"/>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3" name="Oval 82"/>
          <p:cNvSpPr/>
          <p:nvPr/>
        </p:nvSpPr>
        <p:spPr bwMode="auto">
          <a:xfrm>
            <a:off x="2452514" y="2597957"/>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4" name="Oval 83"/>
          <p:cNvSpPr/>
          <p:nvPr/>
        </p:nvSpPr>
        <p:spPr bwMode="auto">
          <a:xfrm>
            <a:off x="10602446" y="2389564"/>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5" name="Oval 84"/>
          <p:cNvSpPr/>
          <p:nvPr/>
        </p:nvSpPr>
        <p:spPr bwMode="auto">
          <a:xfrm>
            <a:off x="10344756" y="2778566"/>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6" name="Oval 85"/>
          <p:cNvSpPr/>
          <p:nvPr/>
        </p:nvSpPr>
        <p:spPr bwMode="auto">
          <a:xfrm>
            <a:off x="10795771" y="5266213"/>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7" name="Oval 86"/>
          <p:cNvSpPr/>
          <p:nvPr/>
        </p:nvSpPr>
        <p:spPr bwMode="auto">
          <a:xfrm>
            <a:off x="10529143" y="5555087"/>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8" name="Oval 87"/>
          <p:cNvSpPr/>
          <p:nvPr/>
        </p:nvSpPr>
        <p:spPr bwMode="auto">
          <a:xfrm>
            <a:off x="9543375" y="3182550"/>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9" name="Oval 88"/>
          <p:cNvSpPr/>
          <p:nvPr/>
        </p:nvSpPr>
        <p:spPr bwMode="auto">
          <a:xfrm>
            <a:off x="3031345" y="2500086"/>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0" name="Oval 89"/>
          <p:cNvSpPr/>
          <p:nvPr/>
        </p:nvSpPr>
        <p:spPr bwMode="auto">
          <a:xfrm>
            <a:off x="8706249" y="3714425"/>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4" name="Oval 93"/>
          <p:cNvSpPr/>
          <p:nvPr/>
        </p:nvSpPr>
        <p:spPr bwMode="auto">
          <a:xfrm>
            <a:off x="3624849" y="2714609"/>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5" name="Oval 94"/>
          <p:cNvSpPr/>
          <p:nvPr/>
        </p:nvSpPr>
        <p:spPr bwMode="auto">
          <a:xfrm>
            <a:off x="3724580" y="2531392"/>
            <a:ext cx="308852" cy="308845"/>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0" name="TextBox 59"/>
          <p:cNvSpPr txBox="1"/>
          <p:nvPr/>
        </p:nvSpPr>
        <p:spPr>
          <a:xfrm>
            <a:off x="0" y="4577840"/>
            <a:ext cx="12436475" cy="2424288"/>
          </a:xfrm>
          <a:prstGeom prst="rect">
            <a:avLst/>
          </a:prstGeom>
          <a:solidFill>
            <a:schemeClr val="bg2"/>
          </a:solidFill>
        </p:spPr>
        <p:txBody>
          <a:bodyPr wrap="none" lIns="283464" tIns="283464" rIns="283464" bIns="283464" rtlCol="0" anchor="ctr" anchorCtr="0">
            <a:noAutofit/>
          </a:bodyPr>
          <a:lstStyle/>
          <a:p>
            <a:pPr lvl="0" defTabSz="932742" eaLnBrk="1" fontAlgn="auto" hangingPunct="1">
              <a:lnSpc>
                <a:spcPct val="90000"/>
              </a:lnSpc>
              <a:spcBef>
                <a:spcPts val="0"/>
              </a:spcBef>
              <a:spcAft>
                <a:spcPts val="600"/>
              </a:spcAft>
              <a:defRPr/>
            </a:pPr>
            <a:r>
              <a:rPr lang="en-US" sz="2400" dirty="0">
                <a:latin typeface="Segoe UI Light"/>
              </a:rPr>
              <a:t>Latest launch was in October 2015</a:t>
            </a:r>
            <a:r>
              <a:rPr kumimoji="0" lang="en-US" sz="2400" b="0" i="0" u="none" strike="noStrike" kern="1200" cap="none" spc="0" normalizeH="0" baseline="0" noProof="0" dirty="0">
                <a:ln>
                  <a:noFill/>
                </a:ln>
                <a:effectLst/>
                <a:uLnTx/>
                <a:uFillTx/>
                <a:latin typeface="Segoe UI Light"/>
              </a:rPr>
              <a:t>-</a:t>
            </a:r>
            <a:br>
              <a:rPr kumimoji="0" lang="en-US" sz="2400" b="0" i="0" u="none" strike="noStrike" kern="1200" cap="none" spc="0" normalizeH="0" baseline="0" noProof="0" dirty="0">
                <a:ln>
                  <a:noFill/>
                </a:ln>
                <a:effectLst/>
                <a:uLnTx/>
                <a:uFillTx/>
                <a:latin typeface="Segoe UI Light"/>
              </a:rPr>
            </a:br>
            <a:r>
              <a:rPr kumimoji="0" lang="en-US" sz="3600" b="0" i="0" u="none" strike="noStrike" kern="1200" cap="none" spc="0" normalizeH="0" baseline="0" noProof="0" dirty="0">
                <a:ln>
                  <a:noFill/>
                </a:ln>
                <a:effectLst/>
                <a:uLnTx/>
                <a:uFillTx/>
                <a:latin typeface="Segoe UI Light"/>
              </a:rPr>
              <a:t>India – Central, India – South,</a:t>
            </a:r>
            <a:r>
              <a:rPr kumimoji="0" lang="en-US" sz="3600" b="0" i="0" u="none" strike="noStrike" kern="1200" cap="none" spc="0" normalizeH="0" noProof="0" dirty="0">
                <a:ln>
                  <a:noFill/>
                </a:ln>
                <a:effectLst/>
                <a:uLnTx/>
                <a:uFillTx/>
                <a:latin typeface="Segoe UI Light"/>
              </a:rPr>
              <a:t> India </a:t>
            </a:r>
            <a:r>
              <a:rPr lang="en-US" sz="3600" dirty="0">
                <a:latin typeface="Segoe UI Light"/>
              </a:rPr>
              <a:t>–</a:t>
            </a:r>
            <a:r>
              <a:rPr kumimoji="0" lang="en-US" sz="3600" b="0" i="0" u="none" strike="noStrike" kern="1200" cap="none" spc="0" normalizeH="0" noProof="0" dirty="0">
                <a:ln>
                  <a:noFill/>
                </a:ln>
                <a:effectLst/>
                <a:uLnTx/>
                <a:uFillTx/>
                <a:latin typeface="Segoe UI Light"/>
              </a:rPr>
              <a:t> West</a:t>
            </a:r>
            <a:endParaRPr kumimoji="0" lang="en-US" sz="3600" b="0" i="0" u="none" strike="noStrike" kern="1200" cap="none" spc="0" normalizeH="0" baseline="0" noProof="0" dirty="0">
              <a:ln>
                <a:noFill/>
              </a:ln>
              <a:effectLst/>
              <a:uLnTx/>
              <a:uFillTx/>
              <a:latin typeface="Segoe UI Light"/>
            </a:endParaRP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effectLst/>
                <a:uLnTx/>
                <a:uFillTx/>
                <a:latin typeface="Segoe UI Semibold" panose="020B0702040204020203" pitchFamily="34" charset="0"/>
                <a:cs typeface="Segoe UI Semibold" panose="020B0702040204020203" pitchFamily="34" charset="0"/>
              </a:rPr>
              <a:t>GENERALLY AVAILABLE</a:t>
            </a:r>
          </a:p>
          <a:p>
            <a:pPr marL="0" marR="0" lvl="0" indent="0" algn="l" defTabSz="932742" rtl="0" eaLnBrk="1" fontAlgn="auto" latinLnBrk="0" hangingPunct="1">
              <a:lnSpc>
                <a:spcPct val="90000"/>
              </a:lnSpc>
              <a:spcBef>
                <a:spcPts val="0"/>
              </a:spcBef>
              <a:spcAft>
                <a:spcPts val="600"/>
              </a:spcAft>
              <a:buClrTx/>
              <a:buSzTx/>
              <a:buFontTx/>
              <a:buNone/>
              <a:tabLst/>
              <a:defRPr/>
            </a:pPr>
            <a:r>
              <a:rPr lang="en-US" sz="2000" b="1">
                <a:latin typeface="Segoe UI Light" panose="020B0502040204020203" pitchFamily="34" charset="0"/>
                <a:cs typeface="Segoe UI Light" panose="020B0502040204020203" pitchFamily="34" charset="0"/>
              </a:rPr>
              <a:t>6 new regions </a:t>
            </a:r>
            <a:r>
              <a:rPr lang="en-US" sz="2000" b="1" dirty="0">
                <a:latin typeface="Segoe UI Light" panose="020B0502040204020203" pitchFamily="34" charset="0"/>
                <a:cs typeface="Segoe UI Light" panose="020B0502040204020203" pitchFamily="34" charset="0"/>
              </a:rPr>
              <a:t>announced: Canada Central, Canada East, Germany Central, </a:t>
            </a:r>
          </a:p>
          <a:p>
            <a:pPr marL="0" marR="0" lvl="0" indent="0" algn="l" defTabSz="932742" rtl="0" eaLnBrk="1" fontAlgn="auto" latinLnBrk="0" hangingPunct="1">
              <a:lnSpc>
                <a:spcPct val="90000"/>
              </a:lnSpc>
              <a:spcBef>
                <a:spcPts val="0"/>
              </a:spcBef>
              <a:spcAft>
                <a:spcPts val="600"/>
              </a:spcAft>
              <a:buClrTx/>
              <a:buSzTx/>
              <a:buFontTx/>
              <a:buNone/>
              <a:tabLst/>
              <a:defRPr/>
            </a:pPr>
            <a:r>
              <a:rPr lang="en-US" sz="2000" b="1" dirty="0">
                <a:latin typeface="Segoe UI Light" panose="020B0502040204020203" pitchFamily="34" charset="0"/>
                <a:cs typeface="Segoe UI Light" panose="020B0502040204020203" pitchFamily="34" charset="0"/>
              </a:rPr>
              <a:t>Germany North East, United Kingdom (2 – regions TBD)</a:t>
            </a:r>
            <a:endParaRPr kumimoji="0" lang="en-US" sz="2000" b="1" i="0" u="none" strike="noStrike" kern="1200" cap="none" spc="0" normalizeH="0" baseline="0" noProof="0" dirty="0">
              <a:ln>
                <a:noFill/>
              </a:ln>
              <a:effectLst/>
              <a:uLnTx/>
              <a:uFillTx/>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7753164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500"/>
                                        <p:tgtEl>
                                          <p:spTgt spid="64"/>
                                        </p:tgtEl>
                                      </p:cBhvr>
                                    </p:animEffect>
                                  </p:childTnLst>
                                </p:cTn>
                              </p:par>
                              <p:par>
                                <p:cTn id="8" presetID="10" presetClass="entr" presetSubtype="0" fill="hold" grpId="0" nodeType="withEffect">
                                  <p:stCondLst>
                                    <p:cond delay="20"/>
                                  </p:stCondLst>
                                  <p:childTnLst>
                                    <p:set>
                                      <p:cBhvr>
                                        <p:cTn id="9" dur="1" fill="hold">
                                          <p:stCondLst>
                                            <p:cond delay="0"/>
                                          </p:stCondLst>
                                        </p:cTn>
                                        <p:tgtEl>
                                          <p:spTgt spid="65"/>
                                        </p:tgtEl>
                                        <p:attrNameLst>
                                          <p:attrName>style.visibility</p:attrName>
                                        </p:attrNameLst>
                                      </p:cBhvr>
                                      <p:to>
                                        <p:strVal val="visible"/>
                                      </p:to>
                                    </p:set>
                                    <p:animEffect transition="in" filter="fade">
                                      <p:cBhvr>
                                        <p:cTn id="10" dur="500"/>
                                        <p:tgtEl>
                                          <p:spTgt spid="65"/>
                                        </p:tgtEl>
                                      </p:cBhvr>
                                    </p:animEffect>
                                  </p:childTnLst>
                                </p:cTn>
                              </p:par>
                              <p:par>
                                <p:cTn id="11" presetID="10" presetClass="entr" presetSubtype="0" fill="hold" grpId="0" nodeType="withEffect">
                                  <p:stCondLst>
                                    <p:cond delay="40"/>
                                  </p:stCondLst>
                                  <p:childTnLst>
                                    <p:set>
                                      <p:cBhvr>
                                        <p:cTn id="12" dur="1" fill="hold">
                                          <p:stCondLst>
                                            <p:cond delay="0"/>
                                          </p:stCondLst>
                                        </p:cTn>
                                        <p:tgtEl>
                                          <p:spTgt spid="66"/>
                                        </p:tgtEl>
                                        <p:attrNameLst>
                                          <p:attrName>style.visibility</p:attrName>
                                        </p:attrNameLst>
                                      </p:cBhvr>
                                      <p:to>
                                        <p:strVal val="visible"/>
                                      </p:to>
                                    </p:set>
                                    <p:animEffect transition="in" filter="fade">
                                      <p:cBhvr>
                                        <p:cTn id="13" dur="500"/>
                                        <p:tgtEl>
                                          <p:spTgt spid="66"/>
                                        </p:tgtEl>
                                      </p:cBhvr>
                                    </p:animEffect>
                                  </p:childTnLst>
                                </p:cTn>
                              </p:par>
                              <p:par>
                                <p:cTn id="14" presetID="10" presetClass="entr" presetSubtype="0" fill="hold" grpId="0" nodeType="withEffect">
                                  <p:stCondLst>
                                    <p:cond delay="60"/>
                                  </p:stCondLst>
                                  <p:childTnLst>
                                    <p:set>
                                      <p:cBhvr>
                                        <p:cTn id="15" dur="1" fill="hold">
                                          <p:stCondLst>
                                            <p:cond delay="0"/>
                                          </p:stCondLst>
                                        </p:cTn>
                                        <p:tgtEl>
                                          <p:spTgt spid="67"/>
                                        </p:tgtEl>
                                        <p:attrNameLst>
                                          <p:attrName>style.visibility</p:attrName>
                                        </p:attrNameLst>
                                      </p:cBhvr>
                                      <p:to>
                                        <p:strVal val="visible"/>
                                      </p:to>
                                    </p:set>
                                    <p:animEffect transition="in" filter="fade">
                                      <p:cBhvr>
                                        <p:cTn id="16" dur="500"/>
                                        <p:tgtEl>
                                          <p:spTgt spid="67"/>
                                        </p:tgtEl>
                                      </p:cBhvr>
                                    </p:animEffect>
                                  </p:childTnLst>
                                </p:cTn>
                              </p:par>
                              <p:par>
                                <p:cTn id="17" presetID="10" presetClass="entr" presetSubtype="0" fill="hold" grpId="0" nodeType="withEffect">
                                  <p:stCondLst>
                                    <p:cond delay="80"/>
                                  </p:stCondLst>
                                  <p:childTnLst>
                                    <p:set>
                                      <p:cBhvr>
                                        <p:cTn id="18" dur="1" fill="hold">
                                          <p:stCondLst>
                                            <p:cond delay="0"/>
                                          </p:stCondLst>
                                        </p:cTn>
                                        <p:tgtEl>
                                          <p:spTgt spid="68"/>
                                        </p:tgtEl>
                                        <p:attrNameLst>
                                          <p:attrName>style.visibility</p:attrName>
                                        </p:attrNameLst>
                                      </p:cBhvr>
                                      <p:to>
                                        <p:strVal val="visible"/>
                                      </p:to>
                                    </p:set>
                                    <p:animEffect transition="in" filter="fade">
                                      <p:cBhvr>
                                        <p:cTn id="19" dur="500"/>
                                        <p:tgtEl>
                                          <p:spTgt spid="68"/>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69"/>
                                        </p:tgtEl>
                                        <p:attrNameLst>
                                          <p:attrName>style.visibility</p:attrName>
                                        </p:attrNameLst>
                                      </p:cBhvr>
                                      <p:to>
                                        <p:strVal val="visible"/>
                                      </p:to>
                                    </p:set>
                                    <p:animEffect transition="in" filter="fade">
                                      <p:cBhvr>
                                        <p:cTn id="22" dur="500"/>
                                        <p:tgtEl>
                                          <p:spTgt spid="69"/>
                                        </p:tgtEl>
                                      </p:cBhvr>
                                    </p:animEffect>
                                  </p:childTnLst>
                                </p:cTn>
                              </p:par>
                              <p:par>
                                <p:cTn id="23" presetID="10" presetClass="entr" presetSubtype="0" fill="hold" grpId="0" nodeType="withEffect">
                                  <p:stCondLst>
                                    <p:cond delay="120"/>
                                  </p:stCondLst>
                                  <p:childTnLst>
                                    <p:set>
                                      <p:cBhvr>
                                        <p:cTn id="24" dur="1" fill="hold">
                                          <p:stCondLst>
                                            <p:cond delay="0"/>
                                          </p:stCondLst>
                                        </p:cTn>
                                        <p:tgtEl>
                                          <p:spTgt spid="75"/>
                                        </p:tgtEl>
                                        <p:attrNameLst>
                                          <p:attrName>style.visibility</p:attrName>
                                        </p:attrNameLst>
                                      </p:cBhvr>
                                      <p:to>
                                        <p:strVal val="visible"/>
                                      </p:to>
                                    </p:set>
                                    <p:animEffect transition="in" filter="fade">
                                      <p:cBhvr>
                                        <p:cTn id="25" dur="500"/>
                                        <p:tgtEl>
                                          <p:spTgt spid="75"/>
                                        </p:tgtEl>
                                      </p:cBhvr>
                                    </p:animEffect>
                                  </p:childTnLst>
                                </p:cTn>
                              </p:par>
                              <p:par>
                                <p:cTn id="26" presetID="10" presetClass="entr" presetSubtype="0" fill="hold" grpId="0" nodeType="withEffect">
                                  <p:stCondLst>
                                    <p:cond delay="140"/>
                                  </p:stCondLst>
                                  <p:childTnLst>
                                    <p:set>
                                      <p:cBhvr>
                                        <p:cTn id="27" dur="1" fill="hold">
                                          <p:stCondLst>
                                            <p:cond delay="0"/>
                                          </p:stCondLst>
                                        </p:cTn>
                                        <p:tgtEl>
                                          <p:spTgt spid="76"/>
                                        </p:tgtEl>
                                        <p:attrNameLst>
                                          <p:attrName>style.visibility</p:attrName>
                                        </p:attrNameLst>
                                      </p:cBhvr>
                                      <p:to>
                                        <p:strVal val="visible"/>
                                      </p:to>
                                    </p:set>
                                    <p:animEffect transition="in" filter="fade">
                                      <p:cBhvr>
                                        <p:cTn id="28" dur="500"/>
                                        <p:tgtEl>
                                          <p:spTgt spid="76"/>
                                        </p:tgtEl>
                                      </p:cBhvr>
                                    </p:animEffect>
                                  </p:childTnLst>
                                </p:cTn>
                              </p:par>
                              <p:par>
                                <p:cTn id="29" presetID="10" presetClass="entr" presetSubtype="0" fill="hold" grpId="0" nodeType="withEffect">
                                  <p:stCondLst>
                                    <p:cond delay="160"/>
                                  </p:stCondLst>
                                  <p:childTnLst>
                                    <p:set>
                                      <p:cBhvr>
                                        <p:cTn id="30" dur="1" fill="hold">
                                          <p:stCondLst>
                                            <p:cond delay="0"/>
                                          </p:stCondLst>
                                        </p:cTn>
                                        <p:tgtEl>
                                          <p:spTgt spid="77"/>
                                        </p:tgtEl>
                                        <p:attrNameLst>
                                          <p:attrName>style.visibility</p:attrName>
                                        </p:attrNameLst>
                                      </p:cBhvr>
                                      <p:to>
                                        <p:strVal val="visible"/>
                                      </p:to>
                                    </p:set>
                                    <p:animEffect transition="in" filter="fade">
                                      <p:cBhvr>
                                        <p:cTn id="31" dur="500"/>
                                        <p:tgtEl>
                                          <p:spTgt spid="77"/>
                                        </p:tgtEl>
                                      </p:cBhvr>
                                    </p:animEffect>
                                  </p:childTnLst>
                                </p:cTn>
                              </p:par>
                              <p:par>
                                <p:cTn id="32" presetID="10" presetClass="entr" presetSubtype="0" fill="hold" grpId="0" nodeType="withEffect">
                                  <p:stCondLst>
                                    <p:cond delay="180"/>
                                  </p:stCondLst>
                                  <p:childTnLst>
                                    <p:set>
                                      <p:cBhvr>
                                        <p:cTn id="33" dur="1" fill="hold">
                                          <p:stCondLst>
                                            <p:cond delay="0"/>
                                          </p:stCondLst>
                                        </p:cTn>
                                        <p:tgtEl>
                                          <p:spTgt spid="78"/>
                                        </p:tgtEl>
                                        <p:attrNameLst>
                                          <p:attrName>style.visibility</p:attrName>
                                        </p:attrNameLst>
                                      </p:cBhvr>
                                      <p:to>
                                        <p:strVal val="visible"/>
                                      </p:to>
                                    </p:set>
                                    <p:animEffect transition="in" filter="fade">
                                      <p:cBhvr>
                                        <p:cTn id="34" dur="500"/>
                                        <p:tgtEl>
                                          <p:spTgt spid="78"/>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500"/>
                                        <p:tgtEl>
                                          <p:spTgt spid="79"/>
                                        </p:tgtEl>
                                      </p:cBhvr>
                                    </p:animEffect>
                                  </p:childTnLst>
                                </p:cTn>
                              </p:par>
                              <p:par>
                                <p:cTn id="38" presetID="10" presetClass="entr" presetSubtype="0" fill="hold" grpId="0" nodeType="withEffect">
                                  <p:stCondLst>
                                    <p:cond delay="220"/>
                                  </p:stCondLst>
                                  <p:childTnLst>
                                    <p:set>
                                      <p:cBhvr>
                                        <p:cTn id="39" dur="1" fill="hold">
                                          <p:stCondLst>
                                            <p:cond delay="0"/>
                                          </p:stCondLst>
                                        </p:cTn>
                                        <p:tgtEl>
                                          <p:spTgt spid="80"/>
                                        </p:tgtEl>
                                        <p:attrNameLst>
                                          <p:attrName>style.visibility</p:attrName>
                                        </p:attrNameLst>
                                      </p:cBhvr>
                                      <p:to>
                                        <p:strVal val="visible"/>
                                      </p:to>
                                    </p:set>
                                    <p:animEffect transition="in" filter="fade">
                                      <p:cBhvr>
                                        <p:cTn id="40" dur="500"/>
                                        <p:tgtEl>
                                          <p:spTgt spid="80"/>
                                        </p:tgtEl>
                                      </p:cBhvr>
                                    </p:animEffect>
                                  </p:childTnLst>
                                </p:cTn>
                              </p:par>
                              <p:par>
                                <p:cTn id="41" presetID="10" presetClass="entr" presetSubtype="0" fill="hold" grpId="0" nodeType="withEffect">
                                  <p:stCondLst>
                                    <p:cond delay="240"/>
                                  </p:stCondLst>
                                  <p:childTnLst>
                                    <p:set>
                                      <p:cBhvr>
                                        <p:cTn id="42" dur="1" fill="hold">
                                          <p:stCondLst>
                                            <p:cond delay="0"/>
                                          </p:stCondLst>
                                        </p:cTn>
                                        <p:tgtEl>
                                          <p:spTgt spid="81"/>
                                        </p:tgtEl>
                                        <p:attrNameLst>
                                          <p:attrName>style.visibility</p:attrName>
                                        </p:attrNameLst>
                                      </p:cBhvr>
                                      <p:to>
                                        <p:strVal val="visible"/>
                                      </p:to>
                                    </p:set>
                                    <p:animEffect transition="in" filter="fade">
                                      <p:cBhvr>
                                        <p:cTn id="43" dur="500"/>
                                        <p:tgtEl>
                                          <p:spTgt spid="81"/>
                                        </p:tgtEl>
                                      </p:cBhvr>
                                    </p:animEffect>
                                  </p:childTnLst>
                                </p:cTn>
                              </p:par>
                              <p:par>
                                <p:cTn id="44" presetID="10" presetClass="entr" presetSubtype="0" fill="hold" grpId="0" nodeType="withEffect">
                                  <p:stCondLst>
                                    <p:cond delay="260"/>
                                  </p:stCondLst>
                                  <p:childTnLst>
                                    <p:set>
                                      <p:cBhvr>
                                        <p:cTn id="45" dur="1" fill="hold">
                                          <p:stCondLst>
                                            <p:cond delay="0"/>
                                          </p:stCondLst>
                                        </p:cTn>
                                        <p:tgtEl>
                                          <p:spTgt spid="82"/>
                                        </p:tgtEl>
                                        <p:attrNameLst>
                                          <p:attrName>style.visibility</p:attrName>
                                        </p:attrNameLst>
                                      </p:cBhvr>
                                      <p:to>
                                        <p:strVal val="visible"/>
                                      </p:to>
                                    </p:set>
                                    <p:animEffect transition="in" filter="fade">
                                      <p:cBhvr>
                                        <p:cTn id="46" dur="500"/>
                                        <p:tgtEl>
                                          <p:spTgt spid="82"/>
                                        </p:tgtEl>
                                      </p:cBhvr>
                                    </p:animEffect>
                                  </p:childTnLst>
                                </p:cTn>
                              </p:par>
                              <p:par>
                                <p:cTn id="47" presetID="10" presetClass="entr" presetSubtype="0" fill="hold" grpId="0" nodeType="withEffect">
                                  <p:stCondLst>
                                    <p:cond delay="280"/>
                                  </p:stCondLst>
                                  <p:childTnLst>
                                    <p:set>
                                      <p:cBhvr>
                                        <p:cTn id="48" dur="1" fill="hold">
                                          <p:stCondLst>
                                            <p:cond delay="0"/>
                                          </p:stCondLst>
                                        </p:cTn>
                                        <p:tgtEl>
                                          <p:spTgt spid="83"/>
                                        </p:tgtEl>
                                        <p:attrNameLst>
                                          <p:attrName>style.visibility</p:attrName>
                                        </p:attrNameLst>
                                      </p:cBhvr>
                                      <p:to>
                                        <p:strVal val="visible"/>
                                      </p:to>
                                    </p:set>
                                    <p:animEffect transition="in" filter="fade">
                                      <p:cBhvr>
                                        <p:cTn id="49" dur="500"/>
                                        <p:tgtEl>
                                          <p:spTgt spid="83"/>
                                        </p:tgtEl>
                                      </p:cBhvr>
                                    </p:animEffect>
                                  </p:childTnLst>
                                </p:cTn>
                              </p:par>
                              <p:par>
                                <p:cTn id="50" presetID="10" presetClass="entr" presetSubtype="0" fill="hold" grpId="0" nodeType="withEffect">
                                  <p:stCondLst>
                                    <p:cond delay="300"/>
                                  </p:stCondLst>
                                  <p:childTnLst>
                                    <p:set>
                                      <p:cBhvr>
                                        <p:cTn id="51" dur="1" fill="hold">
                                          <p:stCondLst>
                                            <p:cond delay="0"/>
                                          </p:stCondLst>
                                        </p:cTn>
                                        <p:tgtEl>
                                          <p:spTgt spid="84"/>
                                        </p:tgtEl>
                                        <p:attrNameLst>
                                          <p:attrName>style.visibility</p:attrName>
                                        </p:attrNameLst>
                                      </p:cBhvr>
                                      <p:to>
                                        <p:strVal val="visible"/>
                                      </p:to>
                                    </p:set>
                                    <p:animEffect transition="in" filter="fade">
                                      <p:cBhvr>
                                        <p:cTn id="52" dur="500"/>
                                        <p:tgtEl>
                                          <p:spTgt spid="84"/>
                                        </p:tgtEl>
                                      </p:cBhvr>
                                    </p:animEffect>
                                  </p:childTnLst>
                                </p:cTn>
                              </p:par>
                              <p:par>
                                <p:cTn id="53" presetID="10" presetClass="entr" presetSubtype="0" fill="hold" grpId="0" nodeType="withEffect">
                                  <p:stCondLst>
                                    <p:cond delay="340"/>
                                  </p:stCondLst>
                                  <p:childTnLst>
                                    <p:set>
                                      <p:cBhvr>
                                        <p:cTn id="54" dur="1" fill="hold">
                                          <p:stCondLst>
                                            <p:cond delay="0"/>
                                          </p:stCondLst>
                                        </p:cTn>
                                        <p:tgtEl>
                                          <p:spTgt spid="85"/>
                                        </p:tgtEl>
                                        <p:attrNameLst>
                                          <p:attrName>style.visibility</p:attrName>
                                        </p:attrNameLst>
                                      </p:cBhvr>
                                      <p:to>
                                        <p:strVal val="visible"/>
                                      </p:to>
                                    </p:set>
                                    <p:animEffect transition="in" filter="fade">
                                      <p:cBhvr>
                                        <p:cTn id="55" dur="500"/>
                                        <p:tgtEl>
                                          <p:spTgt spid="85"/>
                                        </p:tgtEl>
                                      </p:cBhvr>
                                    </p:animEffect>
                                  </p:childTnLst>
                                </p:cTn>
                              </p:par>
                              <p:par>
                                <p:cTn id="56" presetID="10" presetClass="entr" presetSubtype="0" fill="hold" grpId="0" nodeType="withEffect">
                                  <p:stCondLst>
                                    <p:cond delay="380"/>
                                  </p:stCondLst>
                                  <p:childTnLst>
                                    <p:set>
                                      <p:cBhvr>
                                        <p:cTn id="57" dur="1" fill="hold">
                                          <p:stCondLst>
                                            <p:cond delay="0"/>
                                          </p:stCondLst>
                                        </p:cTn>
                                        <p:tgtEl>
                                          <p:spTgt spid="86"/>
                                        </p:tgtEl>
                                        <p:attrNameLst>
                                          <p:attrName>style.visibility</p:attrName>
                                        </p:attrNameLst>
                                      </p:cBhvr>
                                      <p:to>
                                        <p:strVal val="visible"/>
                                      </p:to>
                                    </p:set>
                                    <p:animEffect transition="in" filter="fade">
                                      <p:cBhvr>
                                        <p:cTn id="58" dur="500"/>
                                        <p:tgtEl>
                                          <p:spTgt spid="86"/>
                                        </p:tgtEl>
                                      </p:cBhvr>
                                    </p:animEffect>
                                  </p:childTnLst>
                                </p:cTn>
                              </p:par>
                              <p:par>
                                <p:cTn id="59" presetID="10" presetClass="entr" presetSubtype="0" fill="hold" grpId="0" nodeType="withEffect">
                                  <p:stCondLst>
                                    <p:cond delay="420"/>
                                  </p:stCondLst>
                                  <p:childTnLst>
                                    <p:set>
                                      <p:cBhvr>
                                        <p:cTn id="60" dur="1" fill="hold">
                                          <p:stCondLst>
                                            <p:cond delay="0"/>
                                          </p:stCondLst>
                                        </p:cTn>
                                        <p:tgtEl>
                                          <p:spTgt spid="87"/>
                                        </p:tgtEl>
                                        <p:attrNameLst>
                                          <p:attrName>style.visibility</p:attrName>
                                        </p:attrNameLst>
                                      </p:cBhvr>
                                      <p:to>
                                        <p:strVal val="visible"/>
                                      </p:to>
                                    </p:set>
                                    <p:animEffect transition="in" filter="fade">
                                      <p:cBhvr>
                                        <p:cTn id="61" dur="500"/>
                                        <p:tgtEl>
                                          <p:spTgt spid="87"/>
                                        </p:tgtEl>
                                      </p:cBhvr>
                                    </p:animEffect>
                                  </p:childTnLst>
                                </p:cTn>
                              </p:par>
                              <p:par>
                                <p:cTn id="62" presetID="10" presetClass="entr" presetSubtype="0" fill="hold" grpId="0" nodeType="withEffect">
                                  <p:stCondLst>
                                    <p:cond delay="480"/>
                                  </p:stCondLst>
                                  <p:childTnLst>
                                    <p:set>
                                      <p:cBhvr>
                                        <p:cTn id="63" dur="1" fill="hold">
                                          <p:stCondLst>
                                            <p:cond delay="0"/>
                                          </p:stCondLst>
                                        </p:cTn>
                                        <p:tgtEl>
                                          <p:spTgt spid="88"/>
                                        </p:tgtEl>
                                        <p:attrNameLst>
                                          <p:attrName>style.visibility</p:attrName>
                                        </p:attrNameLst>
                                      </p:cBhvr>
                                      <p:to>
                                        <p:strVal val="visible"/>
                                      </p:to>
                                    </p:set>
                                    <p:animEffect transition="in" filter="fade">
                                      <p:cBhvr>
                                        <p:cTn id="64" dur="500"/>
                                        <p:tgtEl>
                                          <p:spTgt spid="88"/>
                                        </p:tgtEl>
                                      </p:cBhvr>
                                    </p:animEffect>
                                  </p:childTnLst>
                                </p:cTn>
                              </p:par>
                              <p:par>
                                <p:cTn id="65" presetID="10" presetClass="entr" presetSubtype="0" fill="hold" grpId="0" nodeType="withEffect">
                                  <p:stCondLst>
                                    <p:cond delay="550"/>
                                  </p:stCondLst>
                                  <p:childTnLst>
                                    <p:set>
                                      <p:cBhvr>
                                        <p:cTn id="66" dur="1" fill="hold">
                                          <p:stCondLst>
                                            <p:cond delay="0"/>
                                          </p:stCondLst>
                                        </p:cTn>
                                        <p:tgtEl>
                                          <p:spTgt spid="89"/>
                                        </p:tgtEl>
                                        <p:attrNameLst>
                                          <p:attrName>style.visibility</p:attrName>
                                        </p:attrNameLst>
                                      </p:cBhvr>
                                      <p:to>
                                        <p:strVal val="visible"/>
                                      </p:to>
                                    </p:set>
                                    <p:animEffect transition="in" filter="fade">
                                      <p:cBhvr>
                                        <p:cTn id="67" dur="500"/>
                                        <p:tgtEl>
                                          <p:spTgt spid="89"/>
                                        </p:tgtEl>
                                      </p:cBhvr>
                                    </p:animEffect>
                                  </p:childTnLst>
                                </p:cTn>
                              </p:par>
                              <p:par>
                                <p:cTn id="68" presetID="10" presetClass="entr" presetSubtype="0" fill="hold" grpId="0" nodeType="withEffect">
                                  <p:stCondLst>
                                    <p:cond delay="550"/>
                                  </p:stCondLst>
                                  <p:childTnLst>
                                    <p:set>
                                      <p:cBhvr>
                                        <p:cTn id="69" dur="1" fill="hold">
                                          <p:stCondLst>
                                            <p:cond delay="0"/>
                                          </p:stCondLst>
                                        </p:cTn>
                                        <p:tgtEl>
                                          <p:spTgt spid="90"/>
                                        </p:tgtEl>
                                        <p:attrNameLst>
                                          <p:attrName>style.visibility</p:attrName>
                                        </p:attrNameLst>
                                      </p:cBhvr>
                                      <p:to>
                                        <p:strVal val="visible"/>
                                      </p:to>
                                    </p:set>
                                    <p:animEffect transition="in" filter="fade">
                                      <p:cBhvr>
                                        <p:cTn id="70" dur="500"/>
                                        <p:tgtEl>
                                          <p:spTgt spid="90"/>
                                        </p:tgtEl>
                                      </p:cBhvr>
                                    </p:animEffect>
                                  </p:childTnLst>
                                </p:cTn>
                              </p:par>
                              <p:par>
                                <p:cTn id="71" presetID="10" presetClass="entr" presetSubtype="0" fill="hold" grpId="0" nodeType="withEffect">
                                  <p:stCondLst>
                                    <p:cond delay="160"/>
                                  </p:stCondLst>
                                  <p:childTnLst>
                                    <p:set>
                                      <p:cBhvr>
                                        <p:cTn id="72" dur="1" fill="hold">
                                          <p:stCondLst>
                                            <p:cond delay="0"/>
                                          </p:stCondLst>
                                        </p:cTn>
                                        <p:tgtEl>
                                          <p:spTgt spid="94"/>
                                        </p:tgtEl>
                                        <p:attrNameLst>
                                          <p:attrName>style.visibility</p:attrName>
                                        </p:attrNameLst>
                                      </p:cBhvr>
                                      <p:to>
                                        <p:strVal val="visible"/>
                                      </p:to>
                                    </p:set>
                                    <p:animEffect transition="in" filter="fade">
                                      <p:cBhvr>
                                        <p:cTn id="73" dur="500"/>
                                        <p:tgtEl>
                                          <p:spTgt spid="94"/>
                                        </p:tgtEl>
                                      </p:cBhvr>
                                    </p:animEffect>
                                  </p:childTnLst>
                                </p:cTn>
                              </p:par>
                              <p:par>
                                <p:cTn id="74" presetID="10" presetClass="entr" presetSubtype="0" fill="hold" grpId="0" nodeType="withEffect">
                                  <p:stCondLst>
                                    <p:cond delay="160"/>
                                  </p:stCondLst>
                                  <p:childTnLst>
                                    <p:set>
                                      <p:cBhvr>
                                        <p:cTn id="75" dur="1" fill="hold">
                                          <p:stCondLst>
                                            <p:cond delay="0"/>
                                          </p:stCondLst>
                                        </p:cTn>
                                        <p:tgtEl>
                                          <p:spTgt spid="95"/>
                                        </p:tgtEl>
                                        <p:attrNameLst>
                                          <p:attrName>style.visibility</p:attrName>
                                        </p:attrNameLst>
                                      </p:cBhvr>
                                      <p:to>
                                        <p:strVal val="visible"/>
                                      </p:to>
                                    </p:set>
                                    <p:animEffect transition="in" filter="fade">
                                      <p:cBhvr>
                                        <p:cTn id="76" dur="500"/>
                                        <p:tgtEl>
                                          <p:spTgt spid="95"/>
                                        </p:tgtEl>
                                      </p:cBhvr>
                                    </p:animEffect>
                                  </p:childTnLst>
                                </p:cTn>
                              </p:par>
                            </p:childTnLst>
                          </p:cTn>
                        </p:par>
                        <p:par>
                          <p:cTn id="77" fill="hold">
                            <p:stCondLst>
                              <p:cond delay="1050"/>
                            </p:stCondLst>
                            <p:childTnLst>
                              <p:par>
                                <p:cTn id="78" presetID="10" presetClass="entr" presetSubtype="0" fill="hold" grpId="0" nodeType="afterEffect">
                                  <p:stCondLst>
                                    <p:cond delay="0"/>
                                  </p:stCondLst>
                                  <p:childTnLst>
                                    <p:set>
                                      <p:cBhvr>
                                        <p:cTn id="79" dur="1" fill="hold">
                                          <p:stCondLst>
                                            <p:cond delay="0"/>
                                          </p:stCondLst>
                                        </p:cTn>
                                        <p:tgtEl>
                                          <p:spTgt spid="71"/>
                                        </p:tgtEl>
                                        <p:attrNameLst>
                                          <p:attrName>style.visibility</p:attrName>
                                        </p:attrNameLst>
                                      </p:cBhvr>
                                      <p:to>
                                        <p:strVal val="visible"/>
                                      </p:to>
                                    </p:set>
                                    <p:animEffect transition="in" filter="fade">
                                      <p:cBhvr>
                                        <p:cTn id="80" dur="500"/>
                                        <p:tgtEl>
                                          <p:spTgt spid="71"/>
                                        </p:tgtEl>
                                      </p:cBhvr>
                                    </p:animEffect>
                                  </p:childTnLst>
                                </p:cTn>
                              </p:par>
                              <p:par>
                                <p:cTn id="81" presetID="10" presetClass="entr" presetSubtype="0" fill="hold" nodeType="withEffect">
                                  <p:stCondLst>
                                    <p:cond delay="0"/>
                                  </p:stCondLst>
                                  <p:childTnLst>
                                    <p:set>
                                      <p:cBhvr>
                                        <p:cTn id="82" dur="1" fill="hold">
                                          <p:stCondLst>
                                            <p:cond delay="0"/>
                                          </p:stCondLst>
                                        </p:cTn>
                                        <p:tgtEl>
                                          <p:spTgt spid="72"/>
                                        </p:tgtEl>
                                        <p:attrNameLst>
                                          <p:attrName>style.visibility</p:attrName>
                                        </p:attrNameLst>
                                      </p:cBhvr>
                                      <p:to>
                                        <p:strVal val="visible"/>
                                      </p:to>
                                    </p:set>
                                    <p:animEffect transition="in" filter="fade">
                                      <p:cBhvr>
                                        <p:cTn id="83" dur="500"/>
                                        <p:tgtEl>
                                          <p:spTgt spid="72"/>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xit" presetSubtype="0" fill="hold" grpId="1" nodeType="clickEffect">
                                  <p:stCondLst>
                                    <p:cond delay="0"/>
                                  </p:stCondLst>
                                  <p:childTnLst>
                                    <p:animEffect transition="out" filter="fade">
                                      <p:cBhvr>
                                        <p:cTn id="87" dur="500"/>
                                        <p:tgtEl>
                                          <p:spTgt spid="71"/>
                                        </p:tgtEl>
                                      </p:cBhvr>
                                    </p:animEffect>
                                    <p:set>
                                      <p:cBhvr>
                                        <p:cTn id="88" dur="1" fill="hold">
                                          <p:stCondLst>
                                            <p:cond delay="499"/>
                                          </p:stCondLst>
                                        </p:cTn>
                                        <p:tgtEl>
                                          <p:spTgt spid="71"/>
                                        </p:tgtEl>
                                        <p:attrNameLst>
                                          <p:attrName>style.visibility</p:attrName>
                                        </p:attrNameLst>
                                      </p:cBhvr>
                                      <p:to>
                                        <p:strVal val="hidden"/>
                                      </p:to>
                                    </p:set>
                                  </p:childTnLst>
                                </p:cTn>
                              </p:par>
                              <p:par>
                                <p:cTn id="89" presetID="10" presetClass="exit" presetSubtype="0" fill="hold" nodeType="withEffect">
                                  <p:stCondLst>
                                    <p:cond delay="0"/>
                                  </p:stCondLst>
                                  <p:childTnLst>
                                    <p:animEffect transition="out" filter="fade">
                                      <p:cBhvr>
                                        <p:cTn id="90" dur="500"/>
                                        <p:tgtEl>
                                          <p:spTgt spid="72"/>
                                        </p:tgtEl>
                                      </p:cBhvr>
                                    </p:animEffect>
                                    <p:set>
                                      <p:cBhvr>
                                        <p:cTn id="91" dur="1" fill="hold">
                                          <p:stCondLst>
                                            <p:cond delay="499"/>
                                          </p:stCondLst>
                                        </p:cTn>
                                        <p:tgtEl>
                                          <p:spTgt spid="72"/>
                                        </p:tgtEl>
                                        <p:attrNameLst>
                                          <p:attrName>style.visibility</p:attrName>
                                        </p:attrNameLst>
                                      </p:cBhvr>
                                      <p:to>
                                        <p:strVal val="hidden"/>
                                      </p:to>
                                    </p:set>
                                  </p:childTnLst>
                                </p:cTn>
                              </p:par>
                            </p:childTnLst>
                          </p:cTn>
                        </p:par>
                        <p:par>
                          <p:cTn id="92" fill="hold">
                            <p:stCondLst>
                              <p:cond delay="500"/>
                            </p:stCondLst>
                            <p:childTnLst>
                              <p:par>
                                <p:cTn id="93" presetID="10" presetClass="entr" presetSubtype="0" fill="hold" nodeType="afterEffect">
                                  <p:stCondLst>
                                    <p:cond delay="0"/>
                                  </p:stCondLst>
                                  <p:childTnLst>
                                    <p:set>
                                      <p:cBhvr>
                                        <p:cTn id="94" dur="1" fill="hold">
                                          <p:stCondLst>
                                            <p:cond delay="0"/>
                                          </p:stCondLst>
                                        </p:cTn>
                                        <p:tgtEl>
                                          <p:spTgt spid="39"/>
                                        </p:tgtEl>
                                        <p:attrNameLst>
                                          <p:attrName>style.visibility</p:attrName>
                                        </p:attrNameLst>
                                      </p:cBhvr>
                                      <p:to>
                                        <p:strVal val="visible"/>
                                      </p:to>
                                    </p:set>
                                    <p:animEffect transition="in" filter="fade">
                                      <p:cBhvr>
                                        <p:cTn id="95" dur="500"/>
                                        <p:tgtEl>
                                          <p:spTgt spid="39"/>
                                        </p:tgtEl>
                                      </p:cBhvr>
                                    </p:animEffect>
                                  </p:childTnLst>
                                </p:cTn>
                              </p:par>
                            </p:childTnLst>
                          </p:cTn>
                        </p:par>
                        <p:par>
                          <p:cTn id="96" fill="hold">
                            <p:stCondLst>
                              <p:cond delay="1000"/>
                            </p:stCondLst>
                            <p:childTnLst>
                              <p:par>
                                <p:cTn id="97" presetID="22" presetClass="entr" presetSubtype="8" fill="hold" nodeType="afterEffect">
                                  <p:stCondLst>
                                    <p:cond delay="0"/>
                                  </p:stCondLst>
                                  <p:childTnLst>
                                    <p:set>
                                      <p:cBhvr>
                                        <p:cTn id="98" dur="1" fill="hold">
                                          <p:stCondLst>
                                            <p:cond delay="0"/>
                                          </p:stCondLst>
                                        </p:cTn>
                                        <p:tgtEl>
                                          <p:spTgt spid="44"/>
                                        </p:tgtEl>
                                        <p:attrNameLst>
                                          <p:attrName>style.visibility</p:attrName>
                                        </p:attrNameLst>
                                      </p:cBhvr>
                                      <p:to>
                                        <p:strVal val="visible"/>
                                      </p:to>
                                    </p:set>
                                    <p:animEffect transition="in" filter="wipe(left)">
                                      <p:cBhvr>
                                        <p:cTn id="99" dur="500"/>
                                        <p:tgtEl>
                                          <p:spTgt spid="44"/>
                                        </p:tgtEl>
                                      </p:cBhvr>
                                    </p:animEffect>
                                  </p:childTnLst>
                                </p:cTn>
                              </p:par>
                              <p:par>
                                <p:cTn id="100" presetID="22" presetClass="entr" presetSubtype="2" fill="hold" nodeType="withEffect">
                                  <p:stCondLst>
                                    <p:cond delay="250"/>
                                  </p:stCondLst>
                                  <p:childTnLst>
                                    <p:set>
                                      <p:cBhvr>
                                        <p:cTn id="101" dur="1" fill="hold">
                                          <p:stCondLst>
                                            <p:cond delay="0"/>
                                          </p:stCondLst>
                                        </p:cTn>
                                        <p:tgtEl>
                                          <p:spTgt spid="46"/>
                                        </p:tgtEl>
                                        <p:attrNameLst>
                                          <p:attrName>style.visibility</p:attrName>
                                        </p:attrNameLst>
                                      </p:cBhvr>
                                      <p:to>
                                        <p:strVal val="visible"/>
                                      </p:to>
                                    </p:set>
                                    <p:animEffect transition="in" filter="wipe(right)">
                                      <p:cBhvr>
                                        <p:cTn id="102" dur="500"/>
                                        <p:tgtEl>
                                          <p:spTgt spid="46"/>
                                        </p:tgtEl>
                                      </p:cBhvr>
                                    </p:animEffect>
                                  </p:childTnLst>
                                </p:cTn>
                              </p:par>
                              <p:par>
                                <p:cTn id="103" presetID="10" presetClass="entr" presetSubtype="0" fill="hold" grpId="0" nodeType="withEffect">
                                  <p:stCondLst>
                                    <p:cond delay="250"/>
                                  </p:stCondLst>
                                  <p:childTnLst>
                                    <p:set>
                                      <p:cBhvr>
                                        <p:cTn id="104" dur="1" fill="hold">
                                          <p:stCondLst>
                                            <p:cond delay="0"/>
                                          </p:stCondLst>
                                        </p:cTn>
                                        <p:tgtEl>
                                          <p:spTgt spid="47"/>
                                        </p:tgtEl>
                                        <p:attrNameLst>
                                          <p:attrName>style.visibility</p:attrName>
                                        </p:attrNameLst>
                                      </p:cBhvr>
                                      <p:to>
                                        <p:strVal val="visible"/>
                                      </p:to>
                                    </p:set>
                                    <p:animEffect transition="in" filter="fade">
                                      <p:cBhvr>
                                        <p:cTn id="105" dur="500"/>
                                        <p:tgtEl>
                                          <p:spTgt spid="47"/>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xit" presetSubtype="0" fill="hold" nodeType="clickEffect">
                                  <p:stCondLst>
                                    <p:cond delay="0"/>
                                  </p:stCondLst>
                                  <p:childTnLst>
                                    <p:animEffect transition="out" filter="fade">
                                      <p:cBhvr>
                                        <p:cTn id="109" dur="500"/>
                                        <p:tgtEl>
                                          <p:spTgt spid="39"/>
                                        </p:tgtEl>
                                      </p:cBhvr>
                                    </p:animEffect>
                                    <p:set>
                                      <p:cBhvr>
                                        <p:cTn id="110" dur="1" fill="hold">
                                          <p:stCondLst>
                                            <p:cond delay="499"/>
                                          </p:stCondLst>
                                        </p:cTn>
                                        <p:tgtEl>
                                          <p:spTgt spid="39"/>
                                        </p:tgtEl>
                                        <p:attrNameLst>
                                          <p:attrName>style.visibility</p:attrName>
                                        </p:attrNameLst>
                                      </p:cBhvr>
                                      <p:to>
                                        <p:strVal val="hidden"/>
                                      </p:to>
                                    </p:set>
                                  </p:childTnLst>
                                </p:cTn>
                              </p:par>
                              <p:par>
                                <p:cTn id="111" presetID="10" presetClass="exit" presetSubtype="0" fill="hold" nodeType="withEffect">
                                  <p:stCondLst>
                                    <p:cond delay="0"/>
                                  </p:stCondLst>
                                  <p:childTnLst>
                                    <p:animEffect transition="out" filter="fade">
                                      <p:cBhvr>
                                        <p:cTn id="112" dur="500"/>
                                        <p:tgtEl>
                                          <p:spTgt spid="44"/>
                                        </p:tgtEl>
                                      </p:cBhvr>
                                    </p:animEffect>
                                    <p:set>
                                      <p:cBhvr>
                                        <p:cTn id="113" dur="1" fill="hold">
                                          <p:stCondLst>
                                            <p:cond delay="499"/>
                                          </p:stCondLst>
                                        </p:cTn>
                                        <p:tgtEl>
                                          <p:spTgt spid="44"/>
                                        </p:tgtEl>
                                        <p:attrNameLst>
                                          <p:attrName>style.visibility</p:attrName>
                                        </p:attrNameLst>
                                      </p:cBhvr>
                                      <p:to>
                                        <p:strVal val="hidden"/>
                                      </p:to>
                                    </p:set>
                                  </p:childTnLst>
                                </p:cTn>
                              </p:par>
                              <p:par>
                                <p:cTn id="114" presetID="10" presetClass="exit" presetSubtype="0" fill="hold" nodeType="withEffect">
                                  <p:stCondLst>
                                    <p:cond delay="0"/>
                                  </p:stCondLst>
                                  <p:childTnLst>
                                    <p:animEffect transition="out" filter="fade">
                                      <p:cBhvr>
                                        <p:cTn id="115" dur="500"/>
                                        <p:tgtEl>
                                          <p:spTgt spid="46"/>
                                        </p:tgtEl>
                                      </p:cBhvr>
                                    </p:animEffect>
                                    <p:set>
                                      <p:cBhvr>
                                        <p:cTn id="116" dur="1" fill="hold">
                                          <p:stCondLst>
                                            <p:cond delay="499"/>
                                          </p:stCondLst>
                                        </p:cTn>
                                        <p:tgtEl>
                                          <p:spTgt spid="46"/>
                                        </p:tgtEl>
                                        <p:attrNameLst>
                                          <p:attrName>style.visibility</p:attrName>
                                        </p:attrNameLst>
                                      </p:cBhvr>
                                      <p:to>
                                        <p:strVal val="hidden"/>
                                      </p:to>
                                    </p:set>
                                  </p:childTnLst>
                                </p:cTn>
                              </p:par>
                              <p:par>
                                <p:cTn id="117" presetID="10" presetClass="exit" presetSubtype="0" fill="hold" grpId="1" nodeType="withEffect">
                                  <p:stCondLst>
                                    <p:cond delay="0"/>
                                  </p:stCondLst>
                                  <p:childTnLst>
                                    <p:animEffect transition="out" filter="fade">
                                      <p:cBhvr>
                                        <p:cTn id="118" dur="500"/>
                                        <p:tgtEl>
                                          <p:spTgt spid="47"/>
                                        </p:tgtEl>
                                      </p:cBhvr>
                                    </p:animEffect>
                                    <p:set>
                                      <p:cBhvr>
                                        <p:cTn id="119" dur="1" fill="hold">
                                          <p:stCondLst>
                                            <p:cond delay="499"/>
                                          </p:stCondLst>
                                        </p:cTn>
                                        <p:tgtEl>
                                          <p:spTgt spid="47"/>
                                        </p:tgtEl>
                                        <p:attrNameLst>
                                          <p:attrName>style.visibility</p:attrName>
                                        </p:attrNameLst>
                                      </p:cBhvr>
                                      <p:to>
                                        <p:strVal val="hidden"/>
                                      </p:to>
                                    </p:set>
                                  </p:childTnLst>
                                </p:cTn>
                              </p:par>
                            </p:childTnLst>
                          </p:cTn>
                        </p:par>
                        <p:par>
                          <p:cTn id="120" fill="hold">
                            <p:stCondLst>
                              <p:cond delay="500"/>
                            </p:stCondLst>
                            <p:childTnLst>
                              <p:par>
                                <p:cTn id="121" presetID="2" presetClass="entr" presetSubtype="4" decel="100000" fill="hold" grpId="0" nodeType="afterEffect">
                                  <p:stCondLst>
                                    <p:cond delay="0"/>
                                  </p:stCondLst>
                                  <p:childTnLst>
                                    <p:set>
                                      <p:cBhvr>
                                        <p:cTn id="122" dur="1" fill="hold">
                                          <p:stCondLst>
                                            <p:cond delay="0"/>
                                          </p:stCondLst>
                                        </p:cTn>
                                        <p:tgtEl>
                                          <p:spTgt spid="60"/>
                                        </p:tgtEl>
                                        <p:attrNameLst>
                                          <p:attrName>style.visibility</p:attrName>
                                        </p:attrNameLst>
                                      </p:cBhvr>
                                      <p:to>
                                        <p:strVal val="visible"/>
                                      </p:to>
                                    </p:set>
                                    <p:anim calcmode="lin" valueType="num">
                                      <p:cBhvr additive="base">
                                        <p:cTn id="123" dur="500" fill="hold"/>
                                        <p:tgtEl>
                                          <p:spTgt spid="60"/>
                                        </p:tgtEl>
                                        <p:attrNameLst>
                                          <p:attrName>ppt_x</p:attrName>
                                        </p:attrNameLst>
                                      </p:cBhvr>
                                      <p:tavLst>
                                        <p:tav tm="0">
                                          <p:val>
                                            <p:strVal val="#ppt_x"/>
                                          </p:val>
                                        </p:tav>
                                        <p:tav tm="100000">
                                          <p:val>
                                            <p:strVal val="#ppt_x"/>
                                          </p:val>
                                        </p:tav>
                                      </p:tavLst>
                                    </p:anim>
                                    <p:anim calcmode="lin" valueType="num">
                                      <p:cBhvr additive="base">
                                        <p:cTn id="124" dur="500" fill="hold"/>
                                        <p:tgtEl>
                                          <p:spTgt spid="60"/>
                                        </p:tgtEl>
                                        <p:attrNameLst>
                                          <p:attrName>ppt_y</p:attrName>
                                        </p:attrNameLst>
                                      </p:cBhvr>
                                      <p:tavLst>
                                        <p:tav tm="0">
                                          <p:val>
                                            <p:strVal val="1+#ppt_h/2"/>
                                          </p:val>
                                        </p:tav>
                                        <p:tav tm="100000">
                                          <p:val>
                                            <p:strVal val="#ppt_y"/>
                                          </p:val>
                                        </p:tav>
                                      </p:tavLst>
                                    </p:anim>
                                  </p:childTnLst>
                                </p:cTn>
                              </p:par>
                            </p:childTnLst>
                          </p:cTn>
                        </p:par>
                        <p:par>
                          <p:cTn id="125" fill="hold">
                            <p:stCondLst>
                              <p:cond delay="1000"/>
                            </p:stCondLst>
                            <p:childTnLst>
                              <p:par>
                                <p:cTn id="126" presetID="12" presetClass="entr" presetSubtype="4" fill="hold" grpId="0" nodeType="afterEffect">
                                  <p:stCondLst>
                                    <p:cond delay="0"/>
                                  </p:stCondLst>
                                  <p:childTnLst>
                                    <p:set>
                                      <p:cBhvr>
                                        <p:cTn id="127" dur="1" fill="hold">
                                          <p:stCondLst>
                                            <p:cond delay="0"/>
                                          </p:stCondLst>
                                        </p:cTn>
                                        <p:tgtEl>
                                          <p:spTgt spid="3"/>
                                        </p:tgtEl>
                                        <p:attrNameLst>
                                          <p:attrName>style.visibility</p:attrName>
                                        </p:attrNameLst>
                                      </p:cBhvr>
                                      <p:to>
                                        <p:strVal val="visible"/>
                                      </p:to>
                                    </p:set>
                                    <p:anim calcmode="lin" valueType="num">
                                      <p:cBhvr additive="base">
                                        <p:cTn id="128" dur="500"/>
                                        <p:tgtEl>
                                          <p:spTgt spid="3"/>
                                        </p:tgtEl>
                                        <p:attrNameLst>
                                          <p:attrName>ppt_y</p:attrName>
                                        </p:attrNameLst>
                                      </p:cBhvr>
                                      <p:tavLst>
                                        <p:tav tm="0">
                                          <p:val>
                                            <p:strVal val="#ppt_y+#ppt_h*1.125000"/>
                                          </p:val>
                                        </p:tav>
                                        <p:tav tm="100000">
                                          <p:val>
                                            <p:strVal val="#ppt_y"/>
                                          </p:val>
                                        </p:tav>
                                      </p:tavLst>
                                    </p:anim>
                                    <p:animEffect transition="in" filter="wipe(up)">
                                      <p:cBhvr>
                                        <p:cTn id="129" dur="500"/>
                                        <p:tgtEl>
                                          <p:spTgt spid="3"/>
                                        </p:tgtEl>
                                      </p:cBhvr>
                                    </p:animEffect>
                                  </p:childTnLst>
                                </p:cTn>
                              </p:par>
                            </p:childTnLst>
                          </p:cTn>
                        </p:par>
                        <p:par>
                          <p:cTn id="130" fill="hold">
                            <p:stCondLst>
                              <p:cond delay="1500"/>
                            </p:stCondLst>
                            <p:childTnLst>
                              <p:par>
                                <p:cTn id="131" presetID="19" presetClass="emph" presetSubtype="0" fill="hold" grpId="1" nodeType="afterEffect">
                                  <p:stCondLst>
                                    <p:cond delay="0"/>
                                  </p:stCondLst>
                                  <p:childTnLst>
                                    <p:animClr clrSpc="rgb" dir="cw">
                                      <p:cBhvr override="childStyle">
                                        <p:cTn id="132" dur="2000" fill="hold"/>
                                        <p:tgtEl>
                                          <p:spTgt spid="67"/>
                                        </p:tgtEl>
                                        <p:attrNameLst>
                                          <p:attrName>style.color</p:attrName>
                                        </p:attrNameLst>
                                      </p:cBhvr>
                                      <p:to>
                                        <a:srgbClr val="92D050"/>
                                      </p:to>
                                    </p:animClr>
                                    <p:animClr clrSpc="rgb" dir="cw">
                                      <p:cBhvr>
                                        <p:cTn id="133" dur="2000" fill="hold"/>
                                        <p:tgtEl>
                                          <p:spTgt spid="67"/>
                                        </p:tgtEl>
                                        <p:attrNameLst>
                                          <p:attrName>fillcolor</p:attrName>
                                        </p:attrNameLst>
                                      </p:cBhvr>
                                      <p:to>
                                        <a:srgbClr val="92D050"/>
                                      </p:to>
                                    </p:animClr>
                                    <p:set>
                                      <p:cBhvr>
                                        <p:cTn id="134" dur="2000" fill="hold"/>
                                        <p:tgtEl>
                                          <p:spTgt spid="67"/>
                                        </p:tgtEl>
                                        <p:attrNameLst>
                                          <p:attrName>fill.type</p:attrName>
                                        </p:attrNameLst>
                                      </p:cBhvr>
                                      <p:to>
                                        <p:strVal val="solid"/>
                                      </p:to>
                                    </p:set>
                                    <p:set>
                                      <p:cBhvr>
                                        <p:cTn id="135" dur="2000" fill="hold"/>
                                        <p:tgtEl>
                                          <p:spTgt spid="67"/>
                                        </p:tgtEl>
                                        <p:attrNameLst>
                                          <p:attrName>fill.on</p:attrName>
                                        </p:attrNameLst>
                                      </p:cBhvr>
                                      <p:to>
                                        <p:strVal val="true"/>
                                      </p:to>
                                    </p:set>
                                  </p:childTnLst>
                                </p:cTn>
                              </p:par>
                              <p:par>
                                <p:cTn id="136" presetID="19" presetClass="emph" presetSubtype="0" fill="hold" grpId="1" nodeType="withEffect">
                                  <p:stCondLst>
                                    <p:cond delay="0"/>
                                  </p:stCondLst>
                                  <p:childTnLst>
                                    <p:animClr clrSpc="rgb" dir="cw">
                                      <p:cBhvr override="childStyle">
                                        <p:cTn id="137" dur="2000" fill="hold"/>
                                        <p:tgtEl>
                                          <p:spTgt spid="68"/>
                                        </p:tgtEl>
                                        <p:attrNameLst>
                                          <p:attrName>style.color</p:attrName>
                                        </p:attrNameLst>
                                      </p:cBhvr>
                                      <p:to>
                                        <a:srgbClr val="92D050"/>
                                      </p:to>
                                    </p:animClr>
                                    <p:animClr clrSpc="rgb" dir="cw">
                                      <p:cBhvr>
                                        <p:cTn id="138" dur="2000" fill="hold"/>
                                        <p:tgtEl>
                                          <p:spTgt spid="68"/>
                                        </p:tgtEl>
                                        <p:attrNameLst>
                                          <p:attrName>fillcolor</p:attrName>
                                        </p:attrNameLst>
                                      </p:cBhvr>
                                      <p:to>
                                        <a:srgbClr val="92D050"/>
                                      </p:to>
                                    </p:animClr>
                                    <p:set>
                                      <p:cBhvr>
                                        <p:cTn id="139" dur="2000" fill="hold"/>
                                        <p:tgtEl>
                                          <p:spTgt spid="68"/>
                                        </p:tgtEl>
                                        <p:attrNameLst>
                                          <p:attrName>fill.type</p:attrName>
                                        </p:attrNameLst>
                                      </p:cBhvr>
                                      <p:to>
                                        <p:strVal val="solid"/>
                                      </p:to>
                                    </p:set>
                                    <p:set>
                                      <p:cBhvr>
                                        <p:cTn id="140" dur="2000" fill="hold"/>
                                        <p:tgtEl>
                                          <p:spTgt spid="68"/>
                                        </p:tgtEl>
                                        <p:attrNameLst>
                                          <p:attrName>fill.on</p:attrName>
                                        </p:attrNameLst>
                                      </p:cBhvr>
                                      <p:to>
                                        <p:strVal val="true"/>
                                      </p:to>
                                    </p:set>
                                  </p:childTnLst>
                                </p:cTn>
                              </p:par>
                              <p:par>
                                <p:cTn id="141" presetID="19" presetClass="emph" presetSubtype="0" fill="hold" grpId="1" nodeType="withEffect">
                                  <p:stCondLst>
                                    <p:cond delay="0"/>
                                  </p:stCondLst>
                                  <p:childTnLst>
                                    <p:animClr clrSpc="rgb" dir="cw">
                                      <p:cBhvr override="childStyle">
                                        <p:cTn id="142" dur="2000" fill="hold"/>
                                        <p:tgtEl>
                                          <p:spTgt spid="90"/>
                                        </p:tgtEl>
                                        <p:attrNameLst>
                                          <p:attrName>style.color</p:attrName>
                                        </p:attrNameLst>
                                      </p:cBhvr>
                                      <p:to>
                                        <a:srgbClr val="92D050"/>
                                      </p:to>
                                    </p:animClr>
                                    <p:animClr clrSpc="rgb" dir="cw">
                                      <p:cBhvr>
                                        <p:cTn id="143" dur="2000" fill="hold"/>
                                        <p:tgtEl>
                                          <p:spTgt spid="90"/>
                                        </p:tgtEl>
                                        <p:attrNameLst>
                                          <p:attrName>fillcolor</p:attrName>
                                        </p:attrNameLst>
                                      </p:cBhvr>
                                      <p:to>
                                        <a:srgbClr val="92D050"/>
                                      </p:to>
                                    </p:animClr>
                                    <p:set>
                                      <p:cBhvr>
                                        <p:cTn id="144" dur="2000" fill="hold"/>
                                        <p:tgtEl>
                                          <p:spTgt spid="90"/>
                                        </p:tgtEl>
                                        <p:attrNameLst>
                                          <p:attrName>fill.type</p:attrName>
                                        </p:attrNameLst>
                                      </p:cBhvr>
                                      <p:to>
                                        <p:strVal val="solid"/>
                                      </p:to>
                                    </p:set>
                                    <p:set>
                                      <p:cBhvr>
                                        <p:cTn id="145" dur="2000" fill="hold"/>
                                        <p:tgtEl>
                                          <p:spTgt spid="90"/>
                                        </p:tgtEl>
                                        <p:attrNameLst>
                                          <p:attrName>fill.on</p:attrName>
                                        </p:attrNameLst>
                                      </p:cBhvr>
                                      <p:to>
                                        <p:strVal val="true"/>
                                      </p:to>
                                    </p:set>
                                  </p:childTnLst>
                                </p:cTn>
                              </p:par>
                              <p:par>
                                <p:cTn id="146" presetID="7" presetClass="emph" presetSubtype="2" fill="hold" nodeType="withEffect">
                                  <p:stCondLst>
                                    <p:cond delay="0"/>
                                  </p:stCondLst>
                                  <p:childTnLst>
                                    <p:animClr clrSpc="rgb" dir="cw">
                                      <p:cBhvr>
                                        <p:cTn id="147" dur="2000" fill="hold"/>
                                        <p:tgtEl>
                                          <p:spTgt spid="67"/>
                                        </p:tgtEl>
                                        <p:attrNameLst>
                                          <p:attrName>stroke.color</p:attrName>
                                        </p:attrNameLst>
                                      </p:cBhvr>
                                      <p:to>
                                        <a:srgbClr val="92D050"/>
                                      </p:to>
                                    </p:animClr>
                                    <p:set>
                                      <p:cBhvr>
                                        <p:cTn id="148" dur="2000" fill="hold"/>
                                        <p:tgtEl>
                                          <p:spTgt spid="67"/>
                                        </p:tgtEl>
                                        <p:attrNameLst>
                                          <p:attrName>stroke.on</p:attrName>
                                        </p:attrNameLst>
                                      </p:cBhvr>
                                      <p:to>
                                        <p:strVal val="true"/>
                                      </p:to>
                                    </p:set>
                                  </p:childTnLst>
                                </p:cTn>
                              </p:par>
                              <p:par>
                                <p:cTn id="149" presetID="7" presetClass="emph" presetSubtype="2" fill="hold" nodeType="withEffect">
                                  <p:stCondLst>
                                    <p:cond delay="0"/>
                                  </p:stCondLst>
                                  <p:childTnLst>
                                    <p:animClr clrSpc="rgb" dir="cw">
                                      <p:cBhvr>
                                        <p:cTn id="150" dur="2000" fill="hold"/>
                                        <p:tgtEl>
                                          <p:spTgt spid="68"/>
                                        </p:tgtEl>
                                        <p:attrNameLst>
                                          <p:attrName>stroke.color</p:attrName>
                                        </p:attrNameLst>
                                      </p:cBhvr>
                                      <p:to>
                                        <a:srgbClr val="92D050"/>
                                      </p:to>
                                    </p:animClr>
                                    <p:set>
                                      <p:cBhvr>
                                        <p:cTn id="151" dur="2000" fill="hold"/>
                                        <p:tgtEl>
                                          <p:spTgt spid="68"/>
                                        </p:tgtEl>
                                        <p:attrNameLst>
                                          <p:attrName>stroke.on</p:attrName>
                                        </p:attrNameLst>
                                      </p:cBhvr>
                                      <p:to>
                                        <p:strVal val="true"/>
                                      </p:to>
                                    </p:set>
                                  </p:childTnLst>
                                </p:cTn>
                              </p:par>
                              <p:par>
                                <p:cTn id="152" presetID="7" presetClass="emph" presetSubtype="2" fill="hold" nodeType="withEffect">
                                  <p:stCondLst>
                                    <p:cond delay="0"/>
                                  </p:stCondLst>
                                  <p:childTnLst>
                                    <p:animClr clrSpc="rgb" dir="cw">
                                      <p:cBhvr>
                                        <p:cTn id="153" dur="2000" fill="hold"/>
                                        <p:tgtEl>
                                          <p:spTgt spid="90"/>
                                        </p:tgtEl>
                                        <p:attrNameLst>
                                          <p:attrName>stroke.color</p:attrName>
                                        </p:attrNameLst>
                                      </p:cBhvr>
                                      <p:to>
                                        <a:srgbClr val="92D050"/>
                                      </p:to>
                                    </p:animClr>
                                    <p:set>
                                      <p:cBhvr>
                                        <p:cTn id="154" dur="2000" fill="hold"/>
                                        <p:tgtEl>
                                          <p:spTgt spid="90"/>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1" grpId="1"/>
      <p:bldP spid="47" grpId="0"/>
      <p:bldP spid="47" grpId="1"/>
      <p:bldP spid="3" grpId="0" animBg="1"/>
      <p:bldP spid="64" grpId="0" animBg="1"/>
      <p:bldP spid="65" grpId="0" animBg="1"/>
      <p:bldP spid="66" grpId="0" animBg="1"/>
      <p:bldP spid="67" grpId="0" animBg="1"/>
      <p:bldP spid="67" grpId="1" animBg="1"/>
      <p:bldP spid="68" grpId="0" animBg="1"/>
      <p:bldP spid="68" grpId="1" animBg="1"/>
      <p:bldP spid="69"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0" grpId="1" animBg="1"/>
      <p:bldP spid="94" grpId="0" animBg="1"/>
      <p:bldP spid="95" grpId="0" animBg="1"/>
      <p:bldP spid="6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7" name="Picture 86"/>
          <p:cNvPicPr>
            <a:picLocks noChangeAspect="1"/>
          </p:cNvPicPr>
          <p:nvPr/>
        </p:nvPicPr>
        <p:blipFill>
          <a:blip r:embed="rId3"/>
          <a:stretch>
            <a:fillRect/>
          </a:stretch>
        </p:blipFill>
        <p:spPr>
          <a:xfrm>
            <a:off x="834309" y="5229957"/>
            <a:ext cx="2158695" cy="1870033"/>
          </a:xfrm>
          <a:prstGeom prst="rect">
            <a:avLst/>
          </a:prstGeom>
        </p:spPr>
      </p:pic>
      <p:pic>
        <p:nvPicPr>
          <p:cNvPr id="88" name="Picture 87"/>
          <p:cNvPicPr>
            <a:picLocks noChangeAspect="1"/>
          </p:cNvPicPr>
          <p:nvPr/>
        </p:nvPicPr>
        <p:blipFill>
          <a:blip r:embed="rId3"/>
          <a:stretch>
            <a:fillRect/>
          </a:stretch>
        </p:blipFill>
        <p:spPr>
          <a:xfrm>
            <a:off x="846942" y="-289546"/>
            <a:ext cx="2143955" cy="1857264"/>
          </a:xfrm>
          <a:prstGeom prst="rect">
            <a:avLst/>
          </a:prstGeom>
        </p:spPr>
      </p:pic>
      <p:pic>
        <p:nvPicPr>
          <p:cNvPr id="89" name="Picture 88"/>
          <p:cNvPicPr>
            <a:picLocks noChangeAspect="1"/>
          </p:cNvPicPr>
          <p:nvPr/>
        </p:nvPicPr>
        <p:blipFill>
          <a:blip r:embed="rId3"/>
          <a:stretch>
            <a:fillRect/>
          </a:stretch>
        </p:blipFill>
        <p:spPr>
          <a:xfrm>
            <a:off x="2447386" y="596246"/>
            <a:ext cx="2183218" cy="1891277"/>
          </a:xfrm>
          <a:prstGeom prst="rect">
            <a:avLst/>
          </a:prstGeom>
        </p:spPr>
      </p:pic>
      <p:pic>
        <p:nvPicPr>
          <p:cNvPr id="90" name="Picture 89"/>
          <p:cNvPicPr>
            <a:picLocks noChangeAspect="1"/>
          </p:cNvPicPr>
          <p:nvPr/>
        </p:nvPicPr>
        <p:blipFill>
          <a:blip r:embed="rId3"/>
          <a:stretch>
            <a:fillRect/>
          </a:stretch>
        </p:blipFill>
        <p:spPr>
          <a:xfrm>
            <a:off x="4047585" y="1521533"/>
            <a:ext cx="2183218" cy="1891277"/>
          </a:xfrm>
          <a:prstGeom prst="rect">
            <a:avLst/>
          </a:prstGeom>
        </p:spPr>
      </p:pic>
      <p:pic>
        <p:nvPicPr>
          <p:cNvPr id="91" name="Picture 90"/>
          <p:cNvPicPr>
            <a:picLocks noChangeAspect="1"/>
          </p:cNvPicPr>
          <p:nvPr/>
        </p:nvPicPr>
        <p:blipFill>
          <a:blip r:embed="rId3"/>
          <a:stretch>
            <a:fillRect/>
          </a:stretch>
        </p:blipFill>
        <p:spPr>
          <a:xfrm>
            <a:off x="4047585" y="3393876"/>
            <a:ext cx="2183218" cy="1891277"/>
          </a:xfrm>
          <a:prstGeom prst="rect">
            <a:avLst/>
          </a:prstGeom>
        </p:spPr>
      </p:pic>
      <p:pic>
        <p:nvPicPr>
          <p:cNvPr id="92" name="Picture 91"/>
          <p:cNvPicPr>
            <a:picLocks noChangeAspect="1"/>
          </p:cNvPicPr>
          <p:nvPr/>
        </p:nvPicPr>
        <p:blipFill>
          <a:blip r:embed="rId3"/>
          <a:stretch>
            <a:fillRect/>
          </a:stretch>
        </p:blipFill>
        <p:spPr>
          <a:xfrm>
            <a:off x="2447386" y="4308275"/>
            <a:ext cx="2183218" cy="1891277"/>
          </a:xfrm>
          <a:prstGeom prst="rect">
            <a:avLst/>
          </a:prstGeom>
        </p:spPr>
      </p:pic>
      <p:sp>
        <p:nvSpPr>
          <p:cNvPr id="45" name="Hexagon 44"/>
          <p:cNvSpPr/>
          <p:nvPr/>
        </p:nvSpPr>
        <p:spPr bwMode="auto">
          <a:xfrm>
            <a:off x="6544130" y="935026"/>
            <a:ext cx="2070378" cy="1784807"/>
          </a:xfrm>
          <a:prstGeom prst="hexagon">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03" rtl="0" eaLnBrk="0" fontAlgn="base" latinLnBrk="0" hangingPunct="0">
              <a:lnSpc>
                <a:spcPct val="90000"/>
              </a:lnSpc>
              <a:spcBef>
                <a:spcPct val="0"/>
              </a:spcBef>
              <a:spcAft>
                <a:spcPct val="0"/>
              </a:spcAft>
              <a:buClrTx/>
              <a:buSzTx/>
              <a:buFontTx/>
              <a:buNone/>
              <a:tabLst/>
              <a:defRPr/>
            </a:pPr>
            <a:endParaRPr lang="en-US" sz="1499" dirty="0">
              <a:solidFill>
                <a:srgbClr val="FFFFFF"/>
              </a:solidFill>
              <a:latin typeface="Segoe UI Semibold" panose="020B0702040204020203" pitchFamily="34" charset="0"/>
              <a:cs typeface="Segoe UI Semibold" panose="020B0702040204020203" pitchFamily="34" charset="0"/>
            </a:endParaRPr>
          </a:p>
        </p:txBody>
      </p:sp>
      <p:pic>
        <p:nvPicPr>
          <p:cNvPr id="63" name="Picture 62"/>
          <p:cNvPicPr>
            <a:picLocks noChangeAspect="1"/>
          </p:cNvPicPr>
          <p:nvPr/>
        </p:nvPicPr>
        <p:blipFill>
          <a:blip r:embed="rId3"/>
          <a:stretch>
            <a:fillRect/>
          </a:stretch>
        </p:blipFill>
        <p:spPr>
          <a:xfrm>
            <a:off x="-752987" y="618764"/>
            <a:ext cx="2143955" cy="1857264"/>
          </a:xfrm>
          <a:prstGeom prst="rect">
            <a:avLst/>
          </a:prstGeom>
        </p:spPr>
      </p:pic>
      <p:pic>
        <p:nvPicPr>
          <p:cNvPr id="73" name="Picture 72"/>
          <p:cNvPicPr>
            <a:picLocks noChangeAspect="1"/>
          </p:cNvPicPr>
          <p:nvPr/>
        </p:nvPicPr>
        <p:blipFill>
          <a:blip r:embed="rId3"/>
          <a:stretch>
            <a:fillRect/>
          </a:stretch>
        </p:blipFill>
        <p:spPr>
          <a:xfrm>
            <a:off x="-752986" y="-1210036"/>
            <a:ext cx="2143955" cy="1857264"/>
          </a:xfrm>
          <a:prstGeom prst="rect">
            <a:avLst/>
          </a:prstGeom>
        </p:spPr>
      </p:pic>
      <p:pic>
        <p:nvPicPr>
          <p:cNvPr id="74" name="Picture 73"/>
          <p:cNvPicPr>
            <a:picLocks noChangeAspect="1"/>
          </p:cNvPicPr>
          <p:nvPr/>
        </p:nvPicPr>
        <p:blipFill>
          <a:blip r:embed="rId3"/>
          <a:stretch>
            <a:fillRect/>
          </a:stretch>
        </p:blipFill>
        <p:spPr>
          <a:xfrm>
            <a:off x="-746807" y="4320590"/>
            <a:ext cx="2143955" cy="1857264"/>
          </a:xfrm>
          <a:prstGeom prst="rect">
            <a:avLst/>
          </a:prstGeom>
        </p:spPr>
      </p:pic>
      <p:pic>
        <p:nvPicPr>
          <p:cNvPr id="75" name="Picture 74"/>
          <p:cNvPicPr>
            <a:picLocks noChangeAspect="1"/>
          </p:cNvPicPr>
          <p:nvPr/>
        </p:nvPicPr>
        <p:blipFill>
          <a:blip r:embed="rId3"/>
          <a:stretch>
            <a:fillRect/>
          </a:stretch>
        </p:blipFill>
        <p:spPr>
          <a:xfrm>
            <a:off x="-746807" y="2461971"/>
            <a:ext cx="2143955" cy="1866865"/>
          </a:xfrm>
          <a:prstGeom prst="rect">
            <a:avLst/>
          </a:prstGeom>
        </p:spPr>
      </p:pic>
      <p:sp>
        <p:nvSpPr>
          <p:cNvPr id="76" name="Rectangle 75"/>
          <p:cNvSpPr/>
          <p:nvPr/>
        </p:nvSpPr>
        <p:spPr bwMode="auto">
          <a:xfrm>
            <a:off x="-1" y="0"/>
            <a:ext cx="7765143" cy="6994525"/>
          </a:xfrm>
          <a:prstGeom prst="rect">
            <a:avLst/>
          </a:prstGeom>
          <a:gradFill flip="none" rotWithShape="1">
            <a:gsLst>
              <a:gs pos="0">
                <a:schemeClr val="bg2">
                  <a:alpha val="0"/>
                </a:schemeClr>
              </a:gs>
              <a:gs pos="100000">
                <a:schemeClr val="bg2"/>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77" name="Group 76"/>
          <p:cNvGrpSpPr/>
          <p:nvPr/>
        </p:nvGrpSpPr>
        <p:grpSpPr>
          <a:xfrm>
            <a:off x="2450758" y="2455881"/>
            <a:ext cx="2157064" cy="1865330"/>
            <a:chOff x="2450758" y="2455881"/>
            <a:chExt cx="2157064" cy="1865330"/>
          </a:xfrm>
        </p:grpSpPr>
        <p:pic>
          <p:nvPicPr>
            <p:cNvPr id="78" name="Picture 77"/>
            <p:cNvPicPr>
              <a:picLocks noChangeAspect="1"/>
            </p:cNvPicPr>
            <p:nvPr/>
          </p:nvPicPr>
          <p:blipFill>
            <a:blip r:embed="rId4"/>
            <a:stretch>
              <a:fillRect/>
            </a:stretch>
          </p:blipFill>
          <p:spPr>
            <a:xfrm>
              <a:off x="2450758" y="2455881"/>
              <a:ext cx="2157064" cy="1865330"/>
            </a:xfrm>
            <a:prstGeom prst="rect">
              <a:avLst/>
            </a:prstGeom>
          </p:spPr>
        </p:pic>
        <p:sp>
          <p:nvSpPr>
            <p:cNvPr id="79" name="Rectangle 78"/>
            <p:cNvSpPr/>
            <p:nvPr/>
          </p:nvSpPr>
          <p:spPr>
            <a:xfrm>
              <a:off x="2806867" y="3045748"/>
              <a:ext cx="1343766" cy="663502"/>
            </a:xfrm>
            <a:prstGeom prst="rect">
              <a:avLst/>
            </a:prstGeom>
          </p:spPr>
          <p:txBody>
            <a:bodyPr wrap="square">
              <a:spAutoFit/>
            </a:bodyPr>
            <a:lstStyle/>
            <a:p>
              <a:pPr lvl="0" algn="ctr" defTabSz="932372">
                <a:spcAft>
                  <a:spcPts val="1199"/>
                </a:spcAft>
                <a:defRPr/>
              </a:pPr>
              <a:r>
                <a:rPr lang="en-US" dirty="0">
                  <a:solidFill>
                    <a:srgbClr val="002050"/>
                  </a:solidFill>
                  <a:latin typeface="Segoe UI Semibold" panose="020B0702040204020203" pitchFamily="34" charset="0"/>
                  <a:cs typeface="Segoe UI Semibold" panose="020B0702040204020203" pitchFamily="34" charset="0"/>
                </a:rPr>
                <a:t>Enterprise proven</a:t>
              </a:r>
            </a:p>
          </p:txBody>
        </p:sp>
      </p:grpSp>
      <p:grpSp>
        <p:nvGrpSpPr>
          <p:cNvPr id="80" name="Group 79"/>
          <p:cNvGrpSpPr/>
          <p:nvPr/>
        </p:nvGrpSpPr>
        <p:grpSpPr>
          <a:xfrm>
            <a:off x="846989" y="3388791"/>
            <a:ext cx="2157064" cy="1865330"/>
            <a:chOff x="846989" y="3388791"/>
            <a:chExt cx="2157064" cy="1865330"/>
          </a:xfrm>
        </p:grpSpPr>
        <p:pic>
          <p:nvPicPr>
            <p:cNvPr id="81" name="Picture 80"/>
            <p:cNvPicPr>
              <a:picLocks noChangeAspect="1"/>
            </p:cNvPicPr>
            <p:nvPr/>
          </p:nvPicPr>
          <p:blipFill>
            <a:blip r:embed="rId4"/>
            <a:stretch>
              <a:fillRect/>
            </a:stretch>
          </p:blipFill>
          <p:spPr>
            <a:xfrm>
              <a:off x="846989" y="3388791"/>
              <a:ext cx="2157064" cy="1865330"/>
            </a:xfrm>
            <a:prstGeom prst="rect">
              <a:avLst/>
            </a:prstGeom>
          </p:spPr>
        </p:pic>
        <p:sp>
          <p:nvSpPr>
            <p:cNvPr id="82" name="Rectangle 81"/>
            <p:cNvSpPr/>
            <p:nvPr/>
          </p:nvSpPr>
          <p:spPr>
            <a:xfrm>
              <a:off x="1410016" y="4156018"/>
              <a:ext cx="896399"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Hybrid</a:t>
              </a:r>
            </a:p>
          </p:txBody>
        </p:sp>
      </p:grpSp>
      <p:grpSp>
        <p:nvGrpSpPr>
          <p:cNvPr id="83" name="Group 82"/>
          <p:cNvGrpSpPr/>
          <p:nvPr/>
        </p:nvGrpSpPr>
        <p:grpSpPr>
          <a:xfrm>
            <a:off x="840179" y="1547221"/>
            <a:ext cx="2157064" cy="1865330"/>
            <a:chOff x="840179" y="1547221"/>
            <a:chExt cx="2157064" cy="1865330"/>
          </a:xfrm>
        </p:grpSpPr>
        <p:pic>
          <p:nvPicPr>
            <p:cNvPr id="84" name="Picture 83"/>
            <p:cNvPicPr>
              <a:picLocks noChangeAspect="1"/>
            </p:cNvPicPr>
            <p:nvPr/>
          </p:nvPicPr>
          <p:blipFill>
            <a:blip r:embed="rId4"/>
            <a:stretch>
              <a:fillRect/>
            </a:stretch>
          </p:blipFill>
          <p:spPr>
            <a:xfrm>
              <a:off x="840179" y="1547221"/>
              <a:ext cx="2157064" cy="1865330"/>
            </a:xfrm>
            <a:prstGeom prst="rect">
              <a:avLst/>
            </a:prstGeom>
          </p:spPr>
        </p:pic>
        <p:sp>
          <p:nvSpPr>
            <p:cNvPr id="85" name="Rectangle 84"/>
            <p:cNvSpPr/>
            <p:nvPr/>
          </p:nvSpPr>
          <p:spPr>
            <a:xfrm>
              <a:off x="1202617" y="2309070"/>
              <a:ext cx="1425390"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Hyper-scale</a:t>
              </a:r>
            </a:p>
          </p:txBody>
        </p:sp>
      </p:grpSp>
      <p:pic>
        <p:nvPicPr>
          <p:cNvPr id="86" name="Picture 85"/>
          <p:cNvPicPr>
            <a:picLocks noChangeAspect="1"/>
          </p:cNvPicPr>
          <p:nvPr/>
        </p:nvPicPr>
        <p:blipFill>
          <a:blip r:embed="rId3"/>
          <a:stretch>
            <a:fillRect/>
          </a:stretch>
        </p:blipFill>
        <p:spPr>
          <a:xfrm>
            <a:off x="-748845" y="6154762"/>
            <a:ext cx="2143955" cy="1857264"/>
          </a:xfrm>
          <a:prstGeom prst="rect">
            <a:avLst/>
          </a:prstGeom>
        </p:spPr>
      </p:pic>
      <p:sp>
        <p:nvSpPr>
          <p:cNvPr id="32" name="TextBox 31"/>
          <p:cNvSpPr txBox="1"/>
          <p:nvPr/>
        </p:nvSpPr>
        <p:spPr>
          <a:xfrm>
            <a:off x="6878095" y="2309070"/>
            <a:ext cx="5294187" cy="2206758"/>
          </a:xfrm>
          <a:prstGeom prst="rect">
            <a:avLst/>
          </a:prstGeom>
          <a:noFill/>
        </p:spPr>
        <p:txBody>
          <a:bodyPr wrap="square" lIns="182880" tIns="146304" rIns="182880" bIns="146304" rtlCol="0">
            <a:spAutoFit/>
          </a:bodyPr>
          <a:lstStyle/>
          <a:p>
            <a:pPr marL="0" marR="0" lvl="0" indent="0" algn="l" defTabSz="932372" rtl="0" eaLnBrk="0" fontAlgn="base" latinLnBrk="0" hangingPunct="0">
              <a:lnSpc>
                <a:spcPct val="90000"/>
              </a:lnSpc>
              <a:spcBef>
                <a:spcPct val="0"/>
              </a:spcBef>
              <a:spcAft>
                <a:spcPts val="600"/>
              </a:spcAft>
              <a:buClrTx/>
              <a:buSzTx/>
              <a:buFontTx/>
              <a:buNone/>
              <a:tabLst/>
              <a:defRPr/>
            </a:pPr>
            <a:r>
              <a:rPr kumimoji="0" lang="en-US" sz="13800" b="0" i="0" u="none" strike="noStrike" kern="1200" cap="none" spc="0" normalizeH="0" baseline="0" noProof="0" dirty="0">
                <a:ln>
                  <a:noFill/>
                </a:ln>
                <a:effectLst/>
                <a:uLnTx/>
                <a:uFillTx/>
                <a:latin typeface="Segoe UI Light"/>
                <a:ea typeface="MS PGothic" panose="020B0600070205080204" pitchFamily="34" charset="-128"/>
                <a:cs typeface="+mn-cs"/>
              </a:rPr>
              <a:t>Azure</a:t>
            </a:r>
          </a:p>
        </p:txBody>
      </p:sp>
    </p:spTree>
    <p:extLst>
      <p:ext uri="{BB962C8B-B14F-4D97-AF65-F5344CB8AC3E}">
        <p14:creationId xmlns:p14="http://schemas.microsoft.com/office/powerpoint/2010/main" val="42876191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3"/>
                                        </p:tgtEl>
                                        <p:attrNameLst>
                                          <p:attrName>style.visibility</p:attrName>
                                        </p:attrNameLst>
                                      </p:cBhvr>
                                      <p:to>
                                        <p:strVal val="visible"/>
                                      </p:to>
                                    </p:set>
                                    <p:animEffect transition="in" filter="fade">
                                      <p:cBhvr>
                                        <p:cTn id="11" dur="500"/>
                                        <p:tgtEl>
                                          <p:spTgt spid="8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0"/>
                                        </p:tgtEl>
                                        <p:attrNameLst>
                                          <p:attrName>style.visibility</p:attrName>
                                        </p:attrNameLst>
                                      </p:cBhvr>
                                      <p:to>
                                        <p:strVal val="visible"/>
                                      </p:to>
                                    </p:set>
                                    <p:animEffect transition="in" filter="fade">
                                      <p:cBhvr>
                                        <p:cTn id="15" dur="500"/>
                                        <p:tgtEl>
                                          <p:spTgt spid="8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7"/>
                                        </p:tgtEl>
                                        <p:attrNameLst>
                                          <p:attrName>style.visibility</p:attrName>
                                        </p:attrNameLst>
                                      </p:cBhvr>
                                      <p:to>
                                        <p:strVal val="visible"/>
                                      </p:to>
                                    </p:set>
                                    <p:animEffect transition="in" filter="fade">
                                      <p:cBhvr>
                                        <p:cTn id="19" dur="500"/>
                                        <p:tgtEl>
                                          <p:spTgt spid="7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9"/>
                                        </p:tgtEl>
                                        <p:attrNameLst>
                                          <p:attrName>style.visibility</p:attrName>
                                        </p:attrNameLst>
                                      </p:cBhvr>
                                      <p:to>
                                        <p:strVal val="visible"/>
                                      </p:to>
                                    </p:set>
                                    <p:animEffect transition="in" filter="fade">
                                      <p:cBhvr>
                                        <p:cTn id="23" dur="500"/>
                                        <p:tgtEl>
                                          <p:spTgt spid="89"/>
                                        </p:tgtEl>
                                      </p:cBhvr>
                                    </p:animEffect>
                                  </p:childTnLst>
                                </p:cTn>
                              </p:par>
                              <p:par>
                                <p:cTn id="24" presetID="10" presetClass="entr" presetSubtype="0" fill="hold" nodeType="withEffect">
                                  <p:stCondLst>
                                    <p:cond delay="0"/>
                                  </p:stCondLst>
                                  <p:childTnLst>
                                    <p:set>
                                      <p:cBhvr>
                                        <p:cTn id="25" dur="1" fill="hold">
                                          <p:stCondLst>
                                            <p:cond delay="0"/>
                                          </p:stCondLst>
                                        </p:cTn>
                                        <p:tgtEl>
                                          <p:spTgt spid="63"/>
                                        </p:tgtEl>
                                        <p:attrNameLst>
                                          <p:attrName>style.visibility</p:attrName>
                                        </p:attrNameLst>
                                      </p:cBhvr>
                                      <p:to>
                                        <p:strVal val="visible"/>
                                      </p:to>
                                    </p:set>
                                    <p:animEffect transition="in" filter="fade">
                                      <p:cBhvr>
                                        <p:cTn id="26" dur="250"/>
                                        <p:tgtEl>
                                          <p:spTgt spid="63"/>
                                        </p:tgtEl>
                                      </p:cBhvr>
                                    </p:animEffect>
                                  </p:childTnLst>
                                </p:cTn>
                              </p:par>
                              <p:par>
                                <p:cTn id="27" presetID="10" presetClass="entr" presetSubtype="0" fill="hold" nodeType="withEffect">
                                  <p:stCondLst>
                                    <p:cond delay="50"/>
                                  </p:stCondLst>
                                  <p:childTnLst>
                                    <p:set>
                                      <p:cBhvr>
                                        <p:cTn id="28" dur="1" fill="hold">
                                          <p:stCondLst>
                                            <p:cond delay="0"/>
                                          </p:stCondLst>
                                        </p:cTn>
                                        <p:tgtEl>
                                          <p:spTgt spid="92"/>
                                        </p:tgtEl>
                                        <p:attrNameLst>
                                          <p:attrName>style.visibility</p:attrName>
                                        </p:attrNameLst>
                                      </p:cBhvr>
                                      <p:to>
                                        <p:strVal val="visible"/>
                                      </p:to>
                                    </p:set>
                                    <p:animEffect transition="in" filter="fade">
                                      <p:cBhvr>
                                        <p:cTn id="29" dur="250"/>
                                        <p:tgtEl>
                                          <p:spTgt spid="92"/>
                                        </p:tgtEl>
                                      </p:cBhvr>
                                    </p:animEffect>
                                  </p:childTnLst>
                                </p:cTn>
                              </p:par>
                              <p:par>
                                <p:cTn id="30" presetID="10" presetClass="entr" presetSubtype="0" fill="hold" nodeType="withEffect">
                                  <p:stCondLst>
                                    <p:cond delay="100"/>
                                  </p:stCondLst>
                                  <p:childTnLst>
                                    <p:set>
                                      <p:cBhvr>
                                        <p:cTn id="31" dur="1" fill="hold">
                                          <p:stCondLst>
                                            <p:cond delay="0"/>
                                          </p:stCondLst>
                                        </p:cTn>
                                        <p:tgtEl>
                                          <p:spTgt spid="90"/>
                                        </p:tgtEl>
                                        <p:attrNameLst>
                                          <p:attrName>style.visibility</p:attrName>
                                        </p:attrNameLst>
                                      </p:cBhvr>
                                      <p:to>
                                        <p:strVal val="visible"/>
                                      </p:to>
                                    </p:set>
                                    <p:animEffect transition="in" filter="fade">
                                      <p:cBhvr>
                                        <p:cTn id="32" dur="250"/>
                                        <p:tgtEl>
                                          <p:spTgt spid="90"/>
                                        </p:tgtEl>
                                      </p:cBhvr>
                                    </p:animEffect>
                                  </p:childTnLst>
                                </p:cTn>
                              </p:par>
                              <p:par>
                                <p:cTn id="33" presetID="10" presetClass="entr" presetSubtype="0" fill="hold" nodeType="withEffect">
                                  <p:stCondLst>
                                    <p:cond delay="15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250"/>
                                        <p:tgtEl>
                                          <p:spTgt spid="75"/>
                                        </p:tgtEl>
                                      </p:cBhvr>
                                    </p:animEffect>
                                  </p:childTnLst>
                                </p:cTn>
                              </p:par>
                              <p:par>
                                <p:cTn id="36" presetID="10" presetClass="entr" presetSubtype="0" fill="hold" nodeType="withEffect">
                                  <p:stCondLst>
                                    <p:cond delay="200"/>
                                  </p:stCondLst>
                                  <p:childTnLst>
                                    <p:set>
                                      <p:cBhvr>
                                        <p:cTn id="37" dur="1" fill="hold">
                                          <p:stCondLst>
                                            <p:cond delay="0"/>
                                          </p:stCondLst>
                                        </p:cTn>
                                        <p:tgtEl>
                                          <p:spTgt spid="74"/>
                                        </p:tgtEl>
                                        <p:attrNameLst>
                                          <p:attrName>style.visibility</p:attrName>
                                        </p:attrNameLst>
                                      </p:cBhvr>
                                      <p:to>
                                        <p:strVal val="visible"/>
                                      </p:to>
                                    </p:set>
                                    <p:animEffect transition="in" filter="fade">
                                      <p:cBhvr>
                                        <p:cTn id="38" dur="250"/>
                                        <p:tgtEl>
                                          <p:spTgt spid="74"/>
                                        </p:tgtEl>
                                      </p:cBhvr>
                                    </p:animEffect>
                                  </p:childTnLst>
                                </p:cTn>
                              </p:par>
                              <p:par>
                                <p:cTn id="39" presetID="10" presetClass="entr" presetSubtype="0" fill="hold" nodeType="withEffect">
                                  <p:stCondLst>
                                    <p:cond delay="250"/>
                                  </p:stCondLst>
                                  <p:childTnLst>
                                    <p:set>
                                      <p:cBhvr>
                                        <p:cTn id="40" dur="1" fill="hold">
                                          <p:stCondLst>
                                            <p:cond delay="0"/>
                                          </p:stCondLst>
                                        </p:cTn>
                                        <p:tgtEl>
                                          <p:spTgt spid="91"/>
                                        </p:tgtEl>
                                        <p:attrNameLst>
                                          <p:attrName>style.visibility</p:attrName>
                                        </p:attrNameLst>
                                      </p:cBhvr>
                                      <p:to>
                                        <p:strVal val="visible"/>
                                      </p:to>
                                    </p:set>
                                    <p:animEffect transition="in" filter="fade">
                                      <p:cBhvr>
                                        <p:cTn id="41" dur="250"/>
                                        <p:tgtEl>
                                          <p:spTgt spid="91"/>
                                        </p:tgtEl>
                                      </p:cBhvr>
                                    </p:animEffect>
                                  </p:childTnLst>
                                </p:cTn>
                              </p:par>
                              <p:par>
                                <p:cTn id="42" presetID="10" presetClass="entr" presetSubtype="0" fill="hold" nodeType="withEffect">
                                  <p:stCondLst>
                                    <p:cond delay="300"/>
                                  </p:stCondLst>
                                  <p:childTnLst>
                                    <p:set>
                                      <p:cBhvr>
                                        <p:cTn id="43" dur="1" fill="hold">
                                          <p:stCondLst>
                                            <p:cond delay="0"/>
                                          </p:stCondLst>
                                        </p:cTn>
                                        <p:tgtEl>
                                          <p:spTgt spid="87"/>
                                        </p:tgtEl>
                                        <p:attrNameLst>
                                          <p:attrName>style.visibility</p:attrName>
                                        </p:attrNameLst>
                                      </p:cBhvr>
                                      <p:to>
                                        <p:strVal val="visible"/>
                                      </p:to>
                                    </p:set>
                                    <p:animEffect transition="in" filter="fade">
                                      <p:cBhvr>
                                        <p:cTn id="44" dur="250"/>
                                        <p:tgtEl>
                                          <p:spTgt spid="87"/>
                                        </p:tgtEl>
                                      </p:cBhvr>
                                    </p:animEffect>
                                  </p:childTnLst>
                                </p:cTn>
                              </p:par>
                              <p:par>
                                <p:cTn id="45" presetID="10" presetClass="entr" presetSubtype="0" fill="hold" nodeType="withEffect">
                                  <p:stCondLst>
                                    <p:cond delay="350"/>
                                  </p:stCondLst>
                                  <p:childTnLst>
                                    <p:set>
                                      <p:cBhvr>
                                        <p:cTn id="46" dur="1" fill="hold">
                                          <p:stCondLst>
                                            <p:cond delay="0"/>
                                          </p:stCondLst>
                                        </p:cTn>
                                        <p:tgtEl>
                                          <p:spTgt spid="88"/>
                                        </p:tgtEl>
                                        <p:attrNameLst>
                                          <p:attrName>style.visibility</p:attrName>
                                        </p:attrNameLst>
                                      </p:cBhvr>
                                      <p:to>
                                        <p:strVal val="visible"/>
                                      </p:to>
                                    </p:set>
                                    <p:animEffect transition="in" filter="fade">
                                      <p:cBhvr>
                                        <p:cTn id="47" dur="250"/>
                                        <p:tgtEl>
                                          <p:spTgt spid="88"/>
                                        </p:tgtEl>
                                      </p:cBhvr>
                                    </p:animEffect>
                                  </p:childTnLst>
                                </p:cTn>
                              </p:par>
                              <p:par>
                                <p:cTn id="48" presetID="10" presetClass="entr" presetSubtype="0" fill="hold" nodeType="withEffect">
                                  <p:stCondLst>
                                    <p:cond delay="400"/>
                                  </p:stCondLst>
                                  <p:childTnLst>
                                    <p:set>
                                      <p:cBhvr>
                                        <p:cTn id="49" dur="1" fill="hold">
                                          <p:stCondLst>
                                            <p:cond delay="0"/>
                                          </p:stCondLst>
                                        </p:cTn>
                                        <p:tgtEl>
                                          <p:spTgt spid="73"/>
                                        </p:tgtEl>
                                        <p:attrNameLst>
                                          <p:attrName>style.visibility</p:attrName>
                                        </p:attrNameLst>
                                      </p:cBhvr>
                                      <p:to>
                                        <p:strVal val="visible"/>
                                      </p:to>
                                    </p:set>
                                    <p:animEffect transition="in" filter="fade">
                                      <p:cBhvr>
                                        <p:cTn id="50" dur="250"/>
                                        <p:tgtEl>
                                          <p:spTgt spid="73"/>
                                        </p:tgtEl>
                                      </p:cBhvr>
                                    </p:animEffect>
                                  </p:childTnLst>
                                </p:cTn>
                              </p:par>
                              <p:par>
                                <p:cTn id="51" presetID="10" presetClass="entr" presetSubtype="0" fill="hold" nodeType="withEffect">
                                  <p:stCondLst>
                                    <p:cond delay="450"/>
                                  </p:stCondLst>
                                  <p:childTnLst>
                                    <p:set>
                                      <p:cBhvr>
                                        <p:cTn id="52" dur="1" fill="hold">
                                          <p:stCondLst>
                                            <p:cond delay="0"/>
                                          </p:stCondLst>
                                        </p:cTn>
                                        <p:tgtEl>
                                          <p:spTgt spid="86"/>
                                        </p:tgtEl>
                                        <p:attrNameLst>
                                          <p:attrName>style.visibility</p:attrName>
                                        </p:attrNameLst>
                                      </p:cBhvr>
                                      <p:to>
                                        <p:strVal val="visible"/>
                                      </p:to>
                                    </p:set>
                                    <p:animEffect transition="in" filter="fade">
                                      <p:cBhvr>
                                        <p:cTn id="53" dur="25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p:cNvSpPr/>
          <p:nvPr/>
        </p:nvSpPr>
        <p:spPr bwMode="auto">
          <a:xfrm rot="18900000">
            <a:off x="6903192" y="2850972"/>
            <a:ext cx="1162975" cy="116297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p:nvSpPr>
        <p:spPr bwMode="auto">
          <a:xfrm>
            <a:off x="7043737" y="0"/>
            <a:ext cx="539273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7" name="Picture 86"/>
          <p:cNvPicPr>
            <a:picLocks noChangeAspect="1"/>
          </p:cNvPicPr>
          <p:nvPr/>
        </p:nvPicPr>
        <p:blipFill>
          <a:blip r:embed="rId3"/>
          <a:stretch>
            <a:fillRect/>
          </a:stretch>
        </p:blipFill>
        <p:spPr>
          <a:xfrm>
            <a:off x="834309" y="5229957"/>
            <a:ext cx="2158695" cy="1870033"/>
          </a:xfrm>
          <a:prstGeom prst="rect">
            <a:avLst/>
          </a:prstGeom>
        </p:spPr>
      </p:pic>
      <p:pic>
        <p:nvPicPr>
          <p:cNvPr id="88" name="Picture 87"/>
          <p:cNvPicPr>
            <a:picLocks noChangeAspect="1"/>
          </p:cNvPicPr>
          <p:nvPr/>
        </p:nvPicPr>
        <p:blipFill>
          <a:blip r:embed="rId3"/>
          <a:stretch>
            <a:fillRect/>
          </a:stretch>
        </p:blipFill>
        <p:spPr>
          <a:xfrm>
            <a:off x="846942" y="-289546"/>
            <a:ext cx="2143955" cy="1857264"/>
          </a:xfrm>
          <a:prstGeom prst="rect">
            <a:avLst/>
          </a:prstGeom>
        </p:spPr>
      </p:pic>
      <p:pic>
        <p:nvPicPr>
          <p:cNvPr id="89" name="Picture 88"/>
          <p:cNvPicPr>
            <a:picLocks noChangeAspect="1"/>
          </p:cNvPicPr>
          <p:nvPr/>
        </p:nvPicPr>
        <p:blipFill>
          <a:blip r:embed="rId3"/>
          <a:stretch>
            <a:fillRect/>
          </a:stretch>
        </p:blipFill>
        <p:spPr>
          <a:xfrm>
            <a:off x="2447386" y="596246"/>
            <a:ext cx="2183218" cy="1891277"/>
          </a:xfrm>
          <a:prstGeom prst="rect">
            <a:avLst/>
          </a:prstGeom>
        </p:spPr>
      </p:pic>
      <p:pic>
        <p:nvPicPr>
          <p:cNvPr id="90" name="Picture 89"/>
          <p:cNvPicPr>
            <a:picLocks noChangeAspect="1"/>
          </p:cNvPicPr>
          <p:nvPr/>
        </p:nvPicPr>
        <p:blipFill>
          <a:blip r:embed="rId3"/>
          <a:stretch>
            <a:fillRect/>
          </a:stretch>
        </p:blipFill>
        <p:spPr>
          <a:xfrm>
            <a:off x="4047585" y="1521533"/>
            <a:ext cx="2183218" cy="1891277"/>
          </a:xfrm>
          <a:prstGeom prst="rect">
            <a:avLst/>
          </a:prstGeom>
        </p:spPr>
      </p:pic>
      <p:pic>
        <p:nvPicPr>
          <p:cNvPr id="91" name="Picture 90"/>
          <p:cNvPicPr>
            <a:picLocks noChangeAspect="1"/>
          </p:cNvPicPr>
          <p:nvPr/>
        </p:nvPicPr>
        <p:blipFill>
          <a:blip r:embed="rId3"/>
          <a:stretch>
            <a:fillRect/>
          </a:stretch>
        </p:blipFill>
        <p:spPr>
          <a:xfrm>
            <a:off x="4047585" y="3393876"/>
            <a:ext cx="2183218" cy="1891277"/>
          </a:xfrm>
          <a:prstGeom prst="rect">
            <a:avLst/>
          </a:prstGeom>
        </p:spPr>
      </p:pic>
      <p:pic>
        <p:nvPicPr>
          <p:cNvPr id="92" name="Picture 91"/>
          <p:cNvPicPr>
            <a:picLocks noChangeAspect="1"/>
          </p:cNvPicPr>
          <p:nvPr/>
        </p:nvPicPr>
        <p:blipFill>
          <a:blip r:embed="rId3"/>
          <a:stretch>
            <a:fillRect/>
          </a:stretch>
        </p:blipFill>
        <p:spPr>
          <a:xfrm>
            <a:off x="2447386" y="4308275"/>
            <a:ext cx="2183218" cy="1891277"/>
          </a:xfrm>
          <a:prstGeom prst="rect">
            <a:avLst/>
          </a:prstGeom>
        </p:spPr>
      </p:pic>
      <p:pic>
        <p:nvPicPr>
          <p:cNvPr id="63" name="Picture 62"/>
          <p:cNvPicPr>
            <a:picLocks noChangeAspect="1"/>
          </p:cNvPicPr>
          <p:nvPr/>
        </p:nvPicPr>
        <p:blipFill>
          <a:blip r:embed="rId3"/>
          <a:stretch>
            <a:fillRect/>
          </a:stretch>
        </p:blipFill>
        <p:spPr>
          <a:xfrm>
            <a:off x="-752987" y="618764"/>
            <a:ext cx="2143955" cy="1857264"/>
          </a:xfrm>
          <a:prstGeom prst="rect">
            <a:avLst/>
          </a:prstGeom>
        </p:spPr>
      </p:pic>
      <p:pic>
        <p:nvPicPr>
          <p:cNvPr id="73" name="Picture 72"/>
          <p:cNvPicPr>
            <a:picLocks noChangeAspect="1"/>
          </p:cNvPicPr>
          <p:nvPr/>
        </p:nvPicPr>
        <p:blipFill>
          <a:blip r:embed="rId3"/>
          <a:stretch>
            <a:fillRect/>
          </a:stretch>
        </p:blipFill>
        <p:spPr>
          <a:xfrm>
            <a:off x="-752986" y="-1210036"/>
            <a:ext cx="2143955" cy="1857264"/>
          </a:xfrm>
          <a:prstGeom prst="rect">
            <a:avLst/>
          </a:prstGeom>
        </p:spPr>
      </p:pic>
      <p:pic>
        <p:nvPicPr>
          <p:cNvPr id="74" name="Picture 73"/>
          <p:cNvPicPr>
            <a:picLocks noChangeAspect="1"/>
          </p:cNvPicPr>
          <p:nvPr/>
        </p:nvPicPr>
        <p:blipFill>
          <a:blip r:embed="rId3"/>
          <a:stretch>
            <a:fillRect/>
          </a:stretch>
        </p:blipFill>
        <p:spPr>
          <a:xfrm>
            <a:off x="-746807" y="4320590"/>
            <a:ext cx="2143955" cy="1857264"/>
          </a:xfrm>
          <a:prstGeom prst="rect">
            <a:avLst/>
          </a:prstGeom>
        </p:spPr>
      </p:pic>
      <p:pic>
        <p:nvPicPr>
          <p:cNvPr id="75" name="Picture 74"/>
          <p:cNvPicPr>
            <a:picLocks noChangeAspect="1"/>
          </p:cNvPicPr>
          <p:nvPr/>
        </p:nvPicPr>
        <p:blipFill>
          <a:blip r:embed="rId3"/>
          <a:stretch>
            <a:fillRect/>
          </a:stretch>
        </p:blipFill>
        <p:spPr>
          <a:xfrm>
            <a:off x="-746807" y="2461971"/>
            <a:ext cx="2143955" cy="1866865"/>
          </a:xfrm>
          <a:prstGeom prst="rect">
            <a:avLst/>
          </a:prstGeom>
        </p:spPr>
      </p:pic>
      <p:sp>
        <p:nvSpPr>
          <p:cNvPr id="76" name="Rectangle 75"/>
          <p:cNvSpPr/>
          <p:nvPr/>
        </p:nvSpPr>
        <p:spPr bwMode="auto">
          <a:xfrm>
            <a:off x="-1" y="0"/>
            <a:ext cx="6583907" cy="6994525"/>
          </a:xfrm>
          <a:prstGeom prst="rect">
            <a:avLst/>
          </a:prstGeom>
          <a:gradFill flip="none" rotWithShape="1">
            <a:gsLst>
              <a:gs pos="0">
                <a:schemeClr val="bg2">
                  <a:alpha val="0"/>
                </a:schemeClr>
              </a:gs>
              <a:gs pos="100000">
                <a:schemeClr val="bg2"/>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77" name="Group 76"/>
          <p:cNvGrpSpPr/>
          <p:nvPr/>
        </p:nvGrpSpPr>
        <p:grpSpPr>
          <a:xfrm>
            <a:off x="2450758" y="2455881"/>
            <a:ext cx="2157064" cy="1865330"/>
            <a:chOff x="2450758" y="2455881"/>
            <a:chExt cx="2157064" cy="1865330"/>
          </a:xfrm>
        </p:grpSpPr>
        <p:pic>
          <p:nvPicPr>
            <p:cNvPr id="78" name="Picture 77"/>
            <p:cNvPicPr>
              <a:picLocks noChangeAspect="1"/>
            </p:cNvPicPr>
            <p:nvPr/>
          </p:nvPicPr>
          <p:blipFill>
            <a:blip r:embed="rId4"/>
            <a:stretch>
              <a:fillRect/>
            </a:stretch>
          </p:blipFill>
          <p:spPr>
            <a:xfrm>
              <a:off x="2450758" y="2455881"/>
              <a:ext cx="2157064" cy="1865330"/>
            </a:xfrm>
            <a:prstGeom prst="rect">
              <a:avLst/>
            </a:prstGeom>
          </p:spPr>
        </p:pic>
        <p:sp>
          <p:nvSpPr>
            <p:cNvPr id="79" name="Rectangle 78"/>
            <p:cNvSpPr/>
            <p:nvPr/>
          </p:nvSpPr>
          <p:spPr>
            <a:xfrm>
              <a:off x="2806867" y="3045748"/>
              <a:ext cx="1343766" cy="663502"/>
            </a:xfrm>
            <a:prstGeom prst="rect">
              <a:avLst/>
            </a:prstGeom>
          </p:spPr>
          <p:txBody>
            <a:bodyPr wrap="square">
              <a:spAutoFit/>
            </a:bodyPr>
            <a:lstStyle/>
            <a:p>
              <a:pPr lvl="0" algn="ctr" defTabSz="932372">
                <a:spcAft>
                  <a:spcPts val="1199"/>
                </a:spcAft>
                <a:defRPr/>
              </a:pPr>
              <a:r>
                <a:rPr lang="en-US" dirty="0">
                  <a:solidFill>
                    <a:srgbClr val="002050"/>
                  </a:solidFill>
                  <a:latin typeface="Segoe UI Semibold" panose="020B0702040204020203" pitchFamily="34" charset="0"/>
                  <a:cs typeface="Segoe UI Semibold" panose="020B0702040204020203" pitchFamily="34" charset="0"/>
                </a:rPr>
                <a:t>Enterprise proven</a:t>
              </a:r>
            </a:p>
          </p:txBody>
        </p:sp>
      </p:grpSp>
      <p:grpSp>
        <p:nvGrpSpPr>
          <p:cNvPr id="80" name="Group 79"/>
          <p:cNvGrpSpPr/>
          <p:nvPr/>
        </p:nvGrpSpPr>
        <p:grpSpPr>
          <a:xfrm>
            <a:off x="846989" y="3388791"/>
            <a:ext cx="2157064" cy="1865330"/>
            <a:chOff x="846989" y="3388791"/>
            <a:chExt cx="2157064" cy="1865330"/>
          </a:xfrm>
        </p:grpSpPr>
        <p:pic>
          <p:nvPicPr>
            <p:cNvPr id="81" name="Picture 80"/>
            <p:cNvPicPr>
              <a:picLocks noChangeAspect="1"/>
            </p:cNvPicPr>
            <p:nvPr/>
          </p:nvPicPr>
          <p:blipFill>
            <a:blip r:embed="rId4"/>
            <a:stretch>
              <a:fillRect/>
            </a:stretch>
          </p:blipFill>
          <p:spPr>
            <a:xfrm>
              <a:off x="846989" y="3388791"/>
              <a:ext cx="2157064" cy="1865330"/>
            </a:xfrm>
            <a:prstGeom prst="rect">
              <a:avLst/>
            </a:prstGeom>
          </p:spPr>
        </p:pic>
        <p:sp>
          <p:nvSpPr>
            <p:cNvPr id="82" name="Rectangle 81"/>
            <p:cNvSpPr/>
            <p:nvPr/>
          </p:nvSpPr>
          <p:spPr>
            <a:xfrm>
              <a:off x="1410016" y="4156018"/>
              <a:ext cx="896399"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Hybrid</a:t>
              </a:r>
            </a:p>
          </p:txBody>
        </p:sp>
      </p:grpSp>
      <p:grpSp>
        <p:nvGrpSpPr>
          <p:cNvPr id="83" name="Group 82"/>
          <p:cNvGrpSpPr/>
          <p:nvPr/>
        </p:nvGrpSpPr>
        <p:grpSpPr>
          <a:xfrm>
            <a:off x="840179" y="1547221"/>
            <a:ext cx="2157064" cy="1865330"/>
            <a:chOff x="840179" y="1547221"/>
            <a:chExt cx="2157064" cy="1865330"/>
          </a:xfrm>
        </p:grpSpPr>
        <p:pic>
          <p:nvPicPr>
            <p:cNvPr id="84" name="Picture 83"/>
            <p:cNvPicPr>
              <a:picLocks noChangeAspect="1"/>
            </p:cNvPicPr>
            <p:nvPr/>
          </p:nvPicPr>
          <p:blipFill>
            <a:blip r:embed="rId4"/>
            <a:stretch>
              <a:fillRect/>
            </a:stretch>
          </p:blipFill>
          <p:spPr>
            <a:xfrm>
              <a:off x="840179" y="1547221"/>
              <a:ext cx="2157064" cy="1865330"/>
            </a:xfrm>
            <a:prstGeom prst="rect">
              <a:avLst/>
            </a:prstGeom>
          </p:spPr>
        </p:pic>
        <p:sp>
          <p:nvSpPr>
            <p:cNvPr id="85" name="Rectangle 84"/>
            <p:cNvSpPr/>
            <p:nvPr/>
          </p:nvSpPr>
          <p:spPr>
            <a:xfrm>
              <a:off x="1202617" y="2309070"/>
              <a:ext cx="1425390" cy="341632"/>
            </a:xfrm>
            <a:prstGeom prst="rect">
              <a:avLst/>
            </a:prstGeom>
          </p:spPr>
          <p:txBody>
            <a:bodyPr wrap="none">
              <a:spAutoFit/>
            </a:bodyPr>
            <a:lstStyle/>
            <a:p>
              <a:pPr lvl="0" algn="ctr" defTabSz="932103">
                <a:lnSpc>
                  <a:spcPct val="90000"/>
                </a:lnSpc>
                <a:defRPr/>
              </a:pPr>
              <a:r>
                <a:rPr lang="en-US" dirty="0">
                  <a:solidFill>
                    <a:srgbClr val="002050"/>
                  </a:solidFill>
                  <a:latin typeface="Segoe UI Semibold" panose="020B0702040204020203" pitchFamily="34" charset="0"/>
                  <a:cs typeface="Segoe UI Semibold" panose="020B0702040204020203" pitchFamily="34" charset="0"/>
                </a:rPr>
                <a:t>Hyper-scale</a:t>
              </a:r>
            </a:p>
          </p:txBody>
        </p:sp>
      </p:grpSp>
      <p:pic>
        <p:nvPicPr>
          <p:cNvPr id="86" name="Picture 85"/>
          <p:cNvPicPr>
            <a:picLocks noChangeAspect="1"/>
          </p:cNvPicPr>
          <p:nvPr/>
        </p:nvPicPr>
        <p:blipFill>
          <a:blip r:embed="rId3"/>
          <a:stretch>
            <a:fillRect/>
          </a:stretch>
        </p:blipFill>
        <p:spPr>
          <a:xfrm>
            <a:off x="-748845" y="6154762"/>
            <a:ext cx="2143955" cy="1857264"/>
          </a:xfrm>
          <a:prstGeom prst="rect">
            <a:avLst/>
          </a:prstGeom>
        </p:spPr>
      </p:pic>
      <p:pic>
        <p:nvPicPr>
          <p:cNvPr id="13" name="Picture 12"/>
          <p:cNvPicPr>
            <a:picLocks noChangeAspect="1"/>
          </p:cNvPicPr>
          <p:nvPr/>
        </p:nvPicPr>
        <p:blipFill>
          <a:blip r:embed="rId5"/>
          <a:stretch>
            <a:fillRect/>
          </a:stretch>
        </p:blipFill>
        <p:spPr>
          <a:xfrm>
            <a:off x="8688434" y="1541884"/>
            <a:ext cx="3128350" cy="1778109"/>
          </a:xfrm>
          <a:prstGeom prst="rect">
            <a:avLst/>
          </a:prstGeom>
        </p:spPr>
      </p:pic>
      <p:pic>
        <p:nvPicPr>
          <p:cNvPr id="2" name="Picture 1"/>
          <p:cNvPicPr>
            <a:picLocks noChangeAspect="1"/>
          </p:cNvPicPr>
          <p:nvPr/>
        </p:nvPicPr>
        <p:blipFill>
          <a:blip r:embed="rId6"/>
          <a:stretch>
            <a:fillRect/>
          </a:stretch>
        </p:blipFill>
        <p:spPr>
          <a:xfrm>
            <a:off x="7286107" y="4899365"/>
            <a:ext cx="4914089" cy="2117462"/>
          </a:xfrm>
          <a:prstGeom prst="rect">
            <a:avLst/>
          </a:prstGeom>
        </p:spPr>
      </p:pic>
      <p:grpSp>
        <p:nvGrpSpPr>
          <p:cNvPr id="4" name="Group 3"/>
          <p:cNvGrpSpPr/>
          <p:nvPr/>
        </p:nvGrpSpPr>
        <p:grpSpPr>
          <a:xfrm>
            <a:off x="846053" y="3394724"/>
            <a:ext cx="2164772" cy="1871996"/>
            <a:chOff x="846053" y="3394724"/>
            <a:chExt cx="2164772" cy="1871996"/>
          </a:xfrm>
        </p:grpSpPr>
        <p:pic>
          <p:nvPicPr>
            <p:cNvPr id="45" name="Picture 44"/>
            <p:cNvPicPr>
              <a:picLocks noChangeAspect="1"/>
            </p:cNvPicPr>
            <p:nvPr/>
          </p:nvPicPr>
          <p:blipFill>
            <a:blip r:embed="rId7"/>
            <a:stretch>
              <a:fillRect/>
            </a:stretch>
          </p:blipFill>
          <p:spPr>
            <a:xfrm>
              <a:off x="846053" y="3394724"/>
              <a:ext cx="2164772" cy="1871996"/>
            </a:xfrm>
            <a:prstGeom prst="rect">
              <a:avLst/>
            </a:prstGeom>
          </p:spPr>
        </p:pic>
        <p:sp>
          <p:nvSpPr>
            <p:cNvPr id="47" name="Rectangle 46"/>
            <p:cNvSpPr/>
            <p:nvPr/>
          </p:nvSpPr>
          <p:spPr>
            <a:xfrm>
              <a:off x="1412912" y="4158020"/>
              <a:ext cx="896399" cy="341632"/>
            </a:xfrm>
            <a:prstGeom prst="rect">
              <a:avLst/>
            </a:prstGeom>
          </p:spPr>
          <p:txBody>
            <a:bodyPr wrap="none">
              <a:spAutoFit/>
            </a:bodyPr>
            <a:lstStyle/>
            <a:p>
              <a:pPr lvl="0" algn="ctr" defTabSz="932103">
                <a:lnSpc>
                  <a:spcPct val="90000"/>
                </a:lnSpc>
                <a:defRPr/>
              </a:pPr>
              <a:r>
                <a:rPr lang="en-US" dirty="0">
                  <a:latin typeface="Segoe UI Semibold" panose="020B0702040204020203" pitchFamily="34" charset="0"/>
                  <a:cs typeface="Segoe UI Semibold" panose="020B0702040204020203" pitchFamily="34" charset="0"/>
                </a:rPr>
                <a:t>Hybrid</a:t>
              </a:r>
            </a:p>
          </p:txBody>
        </p:sp>
      </p:grpSp>
      <p:sp>
        <p:nvSpPr>
          <p:cNvPr id="48" name="TextBox 47"/>
          <p:cNvSpPr txBox="1"/>
          <p:nvPr/>
        </p:nvSpPr>
        <p:spPr>
          <a:xfrm>
            <a:off x="7285037" y="791879"/>
            <a:ext cx="4896580" cy="849463"/>
          </a:xfrm>
          <a:prstGeom prst="rect">
            <a:avLst/>
          </a:prstGeom>
          <a:noFill/>
        </p:spPr>
        <p:txBody>
          <a:bodyPr wrap="square" lIns="182880" tIns="146304" rIns="182880" bIns="146304" rtlCol="0">
            <a:spAutoFit/>
          </a:bodyPr>
          <a:lstStyle/>
          <a:p>
            <a:pPr marL="0" marR="0" lvl="0" indent="0" algn="l" defTabSz="932372" rtl="0" eaLnBrk="0" fontAlgn="base" latinLnBrk="0" hangingPunct="0">
              <a:lnSpc>
                <a:spcPct val="90000"/>
              </a:lnSpc>
              <a:spcBef>
                <a:spcPct val="0"/>
              </a:spcBef>
              <a:spcAft>
                <a:spcPts val="600"/>
              </a:spcAft>
              <a:buClrTx/>
              <a:buSzTx/>
              <a:buFontTx/>
              <a:buNone/>
              <a:tabLst/>
              <a:defRPr/>
            </a:pPr>
            <a:r>
              <a:rPr kumimoji="0" lang="en-US" sz="4000" b="0" i="0" u="none" strike="noStrike" kern="1200" cap="none" spc="0" normalizeH="0" baseline="0" noProof="0" dirty="0">
                <a:ln>
                  <a:noFill/>
                </a:ln>
                <a:solidFill>
                  <a:schemeClr val="bg2"/>
                </a:solidFill>
                <a:effectLst/>
                <a:uLnTx/>
                <a:uFillTx/>
                <a:latin typeface="Segoe UI Light"/>
                <a:ea typeface="MS PGothic" panose="020B0600070205080204" pitchFamily="34" charset="-128"/>
                <a:cs typeface="+mn-cs"/>
              </a:rPr>
              <a:t>Hybrid</a:t>
            </a:r>
          </a:p>
        </p:txBody>
      </p:sp>
      <p:sp>
        <p:nvSpPr>
          <p:cNvPr id="5" name="Up-Down Arrow 4"/>
          <p:cNvSpPr/>
          <p:nvPr/>
        </p:nvSpPr>
        <p:spPr bwMode="auto">
          <a:xfrm>
            <a:off x="10811435" y="3412551"/>
            <a:ext cx="430306" cy="2414508"/>
          </a:xfrm>
          <a:prstGeom prst="upDownArrow">
            <a:avLst/>
          </a:prstGeom>
          <a:solidFill>
            <a:srgbClr val="00B050"/>
          </a:solidFill>
          <a:ln>
            <a:noFill/>
            <a:headEnd type="none" w="med" len="med"/>
            <a:tailEnd type="none" w="med" len="med"/>
          </a:ln>
          <a:effectLst>
            <a:glow rad="101600">
              <a:schemeClr val="tx1">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10507255" y="6384040"/>
            <a:ext cx="1316322" cy="489365"/>
          </a:xfrm>
          <a:prstGeom prst="rect">
            <a:avLst/>
          </a:prstGeom>
          <a:noFill/>
        </p:spPr>
        <p:txBody>
          <a:bodyPr wrap="none" lIns="182880" tIns="146304" rIns="182880" bIns="146304" rtlCol="0">
            <a:spAutoFit/>
          </a:bodyPr>
          <a:lstStyle/>
          <a:p>
            <a:pPr>
              <a:lnSpc>
                <a:spcPct val="90000"/>
              </a:lnSpc>
              <a:spcAft>
                <a:spcPts val="600"/>
              </a:spcAft>
            </a:pPr>
            <a:r>
              <a:rPr lang="en-US" sz="1400" dirty="0">
                <a:solidFill>
                  <a:schemeClr val="bg2"/>
                </a:solidFill>
                <a:latin typeface="Segoe UI Semibold" panose="020B0702040204020203" pitchFamily="34" charset="0"/>
                <a:cs typeface="Segoe UI Semibold" panose="020B0702040204020203" pitchFamily="34" charset="0"/>
              </a:rPr>
              <a:t>Azure Stack</a:t>
            </a:r>
          </a:p>
        </p:txBody>
      </p:sp>
      <p:sp>
        <p:nvSpPr>
          <p:cNvPr id="10" name="TextBox 9"/>
          <p:cNvSpPr txBox="1"/>
          <p:nvPr/>
        </p:nvSpPr>
        <p:spPr>
          <a:xfrm>
            <a:off x="8814460" y="5498829"/>
            <a:ext cx="1383264" cy="489365"/>
          </a:xfrm>
          <a:prstGeom prst="rect">
            <a:avLst/>
          </a:prstGeom>
          <a:noFill/>
        </p:spPr>
        <p:txBody>
          <a:bodyPr wrap="none" lIns="182880" tIns="146304" rIns="182880" bIns="146304" rtlCol="0">
            <a:spAutoFit/>
          </a:bodyPr>
          <a:lstStyle/>
          <a:p>
            <a:pPr>
              <a:lnSpc>
                <a:spcPct val="90000"/>
              </a:lnSpc>
              <a:spcAft>
                <a:spcPts val="600"/>
              </a:spcAft>
            </a:pPr>
            <a:r>
              <a:rPr lang="en-US" sz="1400" dirty="0">
                <a:solidFill>
                  <a:schemeClr val="bg1"/>
                </a:solidFill>
              </a:rPr>
              <a:t>On-premises</a:t>
            </a:r>
          </a:p>
        </p:txBody>
      </p:sp>
    </p:spTree>
    <p:extLst>
      <p:ext uri="{BB962C8B-B14F-4D97-AF65-F5344CB8AC3E}">
        <p14:creationId xmlns:p14="http://schemas.microsoft.com/office/powerpoint/2010/main" val="4006397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2" presetClass="entr" presetSubtype="2" decel="10000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 calcmode="lin" valueType="num">
                                      <p:cBhvr additive="base">
                                        <p:cTn id="11" dur="250" fill="hold"/>
                                        <p:tgtEl>
                                          <p:spTgt spid="41"/>
                                        </p:tgtEl>
                                        <p:attrNameLst>
                                          <p:attrName>ppt_x</p:attrName>
                                        </p:attrNameLst>
                                      </p:cBhvr>
                                      <p:tavLst>
                                        <p:tav tm="0">
                                          <p:val>
                                            <p:strVal val="1+#ppt_w/2"/>
                                          </p:val>
                                        </p:tav>
                                        <p:tav tm="100000">
                                          <p:val>
                                            <p:strVal val="#ppt_x"/>
                                          </p:val>
                                        </p:tav>
                                      </p:tavLst>
                                    </p:anim>
                                    <p:anim calcmode="lin" valueType="num">
                                      <p:cBhvr additive="base">
                                        <p:cTn id="12" dur="250" fill="hold"/>
                                        <p:tgtEl>
                                          <p:spTgt spid="41"/>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8"/>
                                        </p:tgtEl>
                                        <p:attrNameLst>
                                          <p:attrName>style.visibility</p:attrName>
                                        </p:attrNameLst>
                                      </p:cBhvr>
                                      <p:to>
                                        <p:strVal val="visible"/>
                                      </p:to>
                                    </p:set>
                                    <p:animEffect transition="in" filter="fade">
                                      <p:cBhvr>
                                        <p:cTn id="16" dur="250"/>
                                        <p:tgtEl>
                                          <p:spTgt spid="48"/>
                                        </p:tgtEl>
                                      </p:cBhvr>
                                    </p:animEffect>
                                  </p:childTnLst>
                                </p:cTn>
                              </p:par>
                            </p:childTnLst>
                          </p:cTn>
                        </p:par>
                        <p:par>
                          <p:cTn id="17" fill="hold">
                            <p:stCondLst>
                              <p:cond delay="1000"/>
                            </p:stCondLst>
                            <p:childTnLst>
                              <p:par>
                                <p:cTn id="18" presetID="12" presetClass="entr" presetSubtype="2" fill="hold" grpId="0" nodeType="afterEffect">
                                  <p:stCondLst>
                                    <p:cond delay="0"/>
                                  </p:stCondLst>
                                  <p:childTnLst>
                                    <p:set>
                                      <p:cBhvr>
                                        <p:cTn id="19" dur="1" fill="hold">
                                          <p:stCondLst>
                                            <p:cond delay="0"/>
                                          </p:stCondLst>
                                        </p:cTn>
                                        <p:tgtEl>
                                          <p:spTgt spid="39"/>
                                        </p:tgtEl>
                                        <p:attrNameLst>
                                          <p:attrName>style.visibility</p:attrName>
                                        </p:attrNameLst>
                                      </p:cBhvr>
                                      <p:to>
                                        <p:strVal val="visible"/>
                                      </p:to>
                                    </p:set>
                                    <p:anim calcmode="lin" valueType="num">
                                      <p:cBhvr additive="base">
                                        <p:cTn id="20" dur="250"/>
                                        <p:tgtEl>
                                          <p:spTgt spid="39"/>
                                        </p:tgtEl>
                                        <p:attrNameLst>
                                          <p:attrName>ppt_x</p:attrName>
                                        </p:attrNameLst>
                                      </p:cBhvr>
                                      <p:tavLst>
                                        <p:tav tm="0">
                                          <p:val>
                                            <p:strVal val="#ppt_x+#ppt_w*1.125000"/>
                                          </p:val>
                                        </p:tav>
                                        <p:tav tm="100000">
                                          <p:val>
                                            <p:strVal val="#ppt_x"/>
                                          </p:val>
                                        </p:tav>
                                      </p:tavLst>
                                    </p:anim>
                                    <p:animEffect transition="in" filter="wipe(left)">
                                      <p:cBhvr>
                                        <p:cTn id="21" dur="250"/>
                                        <p:tgtEl>
                                          <p:spTgt spid="39"/>
                                        </p:tgtEl>
                                      </p:cBhvr>
                                    </p:animEffect>
                                  </p:childTnLst>
                                </p:cTn>
                              </p:par>
                            </p:childTnLst>
                          </p:cTn>
                        </p:par>
                        <p:par>
                          <p:cTn id="22" fill="hold">
                            <p:stCondLst>
                              <p:cond delay="1250"/>
                            </p:stCondLst>
                            <p:childTnLst>
                              <p:par>
                                <p:cTn id="23" presetID="10" presetClass="entr" presetSubtype="0" fill="hold"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250"/>
                                        <p:tgtEl>
                                          <p:spTgt spid="2"/>
                                        </p:tgtEl>
                                      </p:cBhvr>
                                    </p:animEffect>
                                  </p:childTnLst>
                                </p:cTn>
                              </p:par>
                            </p:childTnLst>
                          </p:cTn>
                        </p:par>
                        <p:par>
                          <p:cTn id="26" fill="hold">
                            <p:stCondLst>
                              <p:cond delay="1500"/>
                            </p:stCondLst>
                            <p:childTnLst>
                              <p:par>
                                <p:cTn id="27" presetID="10" presetClass="entr" presetSubtype="0" fill="hold"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250"/>
                                        <p:tgtEl>
                                          <p:spTgt spid="13"/>
                                        </p:tgtEl>
                                      </p:cBhvr>
                                    </p:animEffect>
                                  </p:childTnLst>
                                </p:cTn>
                              </p:par>
                            </p:childTnLst>
                          </p:cTn>
                        </p:par>
                        <p:par>
                          <p:cTn id="30" fill="hold">
                            <p:stCondLst>
                              <p:cond delay="1750"/>
                            </p:stCondLst>
                            <p:childTnLst>
                              <p:par>
                                <p:cTn id="31" presetID="16" presetClass="entr" presetSubtype="42" fill="hold" grpId="0" nodeType="after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barn(outHorizontal)">
                                      <p:cBhvr>
                                        <p:cTn id="33" dur="250"/>
                                        <p:tgtEl>
                                          <p:spTgt spid="5"/>
                                        </p:tgtEl>
                                      </p:cBhvr>
                                    </p:animEffect>
                                  </p:childTnLst>
                                </p:cTn>
                              </p:par>
                            </p:childTnLst>
                          </p:cTn>
                        </p:par>
                        <p:par>
                          <p:cTn id="34" fill="hold">
                            <p:stCondLst>
                              <p:cond delay="2000"/>
                            </p:stCondLst>
                            <p:childTnLst>
                              <p:par>
                                <p:cTn id="35" presetID="10" presetClass="entr" presetSubtype="0"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250"/>
                                        <p:tgtEl>
                                          <p:spTgt spid="10"/>
                                        </p:tgtEl>
                                      </p:cBhvr>
                                    </p:animEffect>
                                  </p:childTnLst>
                                </p:cTn>
                              </p:par>
                            </p:childTnLst>
                          </p:cTn>
                        </p:par>
                        <p:par>
                          <p:cTn id="38" fill="hold">
                            <p:stCondLst>
                              <p:cond delay="2250"/>
                            </p:stCondLst>
                            <p:childTnLst>
                              <p:par>
                                <p:cTn id="39" presetID="10" presetClass="entr" presetSubtype="0"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1" grpId="0" animBg="1"/>
      <p:bldP spid="48" grpId="0"/>
      <p:bldP spid="5" grpId="0" animBg="1"/>
      <p:bldP spid="6" grpId="0"/>
      <p:bldP spid="10" grpId="0"/>
    </p:bldLst>
  </p:timing>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DARK_BLUE_1.potx" id="{D492926E-EC08-4AFD-807A-4127C70CFD99}" vid="{4C9C3234-2339-4DAF-A47B-F3F7479B742D}"/>
    </a:ext>
  </a:extLst>
</a:theme>
</file>

<file path=ppt/theme/theme10.xml><?xml version="1.0" encoding="utf-8"?>
<a:theme xmlns:a="http://schemas.openxmlformats.org/drawingml/2006/main" name="MGXFY16 Dark Gray Template">
  <a:themeElements>
    <a:clrScheme name="Custom 28">
      <a:dk1>
        <a:srgbClr val="505050"/>
      </a:dk1>
      <a:lt1>
        <a:srgbClr val="FFFFFF"/>
      </a:lt1>
      <a:dk2>
        <a:srgbClr val="0078D7"/>
      </a:dk2>
      <a:lt2>
        <a:srgbClr val="EAEAEA"/>
      </a:lt2>
      <a:accent1>
        <a:srgbClr val="0078D7"/>
      </a:accent1>
      <a:accent2>
        <a:srgbClr val="643BCD"/>
      </a:accent2>
      <a:accent3>
        <a:srgbClr val="00BCF2"/>
      </a:accent3>
      <a:accent4>
        <a:srgbClr val="ABABAB"/>
      </a:accent4>
      <a:accent5>
        <a:srgbClr val="505050"/>
      </a:accent5>
      <a:accent6>
        <a:srgbClr val="FFB900"/>
      </a:accent6>
      <a:hlink>
        <a:srgbClr val="89E6FF"/>
      </a:hlink>
      <a:folHlink>
        <a:srgbClr val="89E6FF"/>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GXFY16 Template 07.potx" id="{A9A7669F-9F35-4C93-8E2B-AB1D7FD7DF1F}" vid="{BD78765C-BDC5-4855-A553-52A83E41D733}"/>
    </a:ext>
  </a:extLst>
</a:theme>
</file>

<file path=ppt/theme/theme11.xml><?xml version="1.0" encoding="utf-8"?>
<a:theme xmlns:a="http://schemas.openxmlformats.org/drawingml/2006/main" name="WPC 2015 Light Gray Template">
  <a:themeElements>
    <a:clrScheme name="Custom 55">
      <a:dk1>
        <a:srgbClr val="505050"/>
      </a:dk1>
      <a:lt1>
        <a:srgbClr val="FFFFFF"/>
      </a:lt1>
      <a:dk2>
        <a:srgbClr val="0078D7"/>
      </a:dk2>
      <a:lt2>
        <a:srgbClr val="EAEAEA"/>
      </a:lt2>
      <a:accent1>
        <a:srgbClr val="0078D7"/>
      </a:accent1>
      <a:accent2>
        <a:srgbClr val="002050"/>
      </a:accent2>
      <a:accent3>
        <a:srgbClr val="643BCD"/>
      </a:accent3>
      <a:accent4>
        <a:srgbClr val="ABABAB"/>
      </a:accent4>
      <a:accent5>
        <a:srgbClr val="505050"/>
      </a:accent5>
      <a:accent6>
        <a:srgbClr val="FFB900"/>
      </a:accent6>
      <a:hlink>
        <a:srgbClr val="0078D7"/>
      </a:hlink>
      <a:folHlink>
        <a:srgbClr val="0078D7"/>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5_Keynote-Template_final" id="{4F5A7551-2724-4944-81CD-8EC5CFEC9CF3}" vid="{0892B3D4-AF20-4512-8745-46F89CD91C14}"/>
    </a:ext>
  </a:extLst>
</a:theme>
</file>

<file path=ppt/theme/theme12.xml><?xml version="1.0" encoding="utf-8"?>
<a:theme xmlns:a="http://schemas.openxmlformats.org/drawingml/2006/main" name="1_COLOR TEMPLATE">
  <a:themeElements>
    <a:clrScheme name="MSVID Purple">
      <a:dk1>
        <a:srgbClr val="505050"/>
      </a:dk1>
      <a:lt1>
        <a:srgbClr val="FFFFFF"/>
      </a:lt1>
      <a:dk2>
        <a:srgbClr val="5C2D91"/>
      </a:dk2>
      <a:lt2>
        <a:srgbClr val="E7DCF4"/>
      </a:lt2>
      <a:accent1>
        <a:srgbClr val="32145A"/>
      </a:accent1>
      <a:accent2>
        <a:srgbClr val="B4009E"/>
      </a:accent2>
      <a:accent3>
        <a:srgbClr val="107C10"/>
      </a:accent3>
      <a:accent4>
        <a:srgbClr val="0078D7"/>
      </a:accent4>
      <a:accent5>
        <a:srgbClr val="008272"/>
      </a:accent5>
      <a:accent6>
        <a:srgbClr val="D83B01"/>
      </a:accent6>
      <a:hlink>
        <a:srgbClr val="E7DCF4"/>
      </a:hlink>
      <a:folHlink>
        <a:srgbClr val="E7DCF4"/>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PURPLE_1.potx" id="{EA1C931B-0CA8-4C29-AF2A-5CCE0B71BADB}" vid="{779B47EC-C2D9-42C6-B399-0FB5A6F745BF}"/>
    </a:ext>
  </a:extLst>
</a:theme>
</file>

<file path=ppt/theme/theme13.xml><?xml version="1.0" encoding="utf-8"?>
<a:theme xmlns:a="http://schemas.openxmlformats.org/drawingml/2006/main" name="1_Microsoft AzureCon 2015 Template - Color">
  <a:themeElements>
    <a:clrScheme name="MSVID Blue Brand template_10-14">
      <a:dk1>
        <a:srgbClr val="505050"/>
      </a:dk1>
      <a:lt1>
        <a:srgbClr val="FFFFFF"/>
      </a:lt1>
      <a:dk2>
        <a:srgbClr val="0078D7"/>
      </a:dk2>
      <a:lt2>
        <a:srgbClr val="CDF4FF"/>
      </a:lt2>
      <a:accent1>
        <a:srgbClr val="002050"/>
      </a:accent1>
      <a:accent2>
        <a:srgbClr val="B4009E"/>
      </a:accent2>
      <a:accent3>
        <a:srgbClr val="107C10"/>
      </a:accent3>
      <a:accent4>
        <a:srgbClr val="5C2D91"/>
      </a:accent4>
      <a:accent5>
        <a:srgbClr val="004B50"/>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FT_AzureCon_2015_Template_v03" id="{4715AF1A-5204-4C1D-AE3F-AB18B0EACD86}" vid="{142F58D1-7453-4167-8D3B-22E918ED6251}"/>
    </a:ext>
  </a:extLst>
</a:theme>
</file>

<file path=ppt/theme/theme14.xml><?xml version="1.0" encoding="utf-8"?>
<a:theme xmlns:a="http://schemas.openxmlformats.org/drawingml/2006/main" name="1_WPC 2015 Dark Gray Template">
  <a:themeElements>
    <a:clrScheme name="Custom 57">
      <a:dk1>
        <a:srgbClr val="505050"/>
      </a:dk1>
      <a:lt1>
        <a:srgbClr val="FFFFFF"/>
      </a:lt1>
      <a:dk2>
        <a:srgbClr val="0078D7"/>
      </a:dk2>
      <a:lt2>
        <a:srgbClr val="EAEAEA"/>
      </a:lt2>
      <a:accent1>
        <a:srgbClr val="0078D7"/>
      </a:accent1>
      <a:accent2>
        <a:srgbClr val="643BCD"/>
      </a:accent2>
      <a:accent3>
        <a:srgbClr val="00BCF2"/>
      </a:accent3>
      <a:accent4>
        <a:srgbClr val="ABABAB"/>
      </a:accent4>
      <a:accent5>
        <a:srgbClr val="505050"/>
      </a:accent5>
      <a:accent6>
        <a:srgbClr val="FFB900"/>
      </a:accent6>
      <a:hlink>
        <a:srgbClr val="0078D7"/>
      </a:hlink>
      <a:folHlink>
        <a:srgbClr val="0078D7"/>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5_Keynote-Template_final" id="{4F5A7551-2724-4944-81CD-8EC5CFEC9CF3}" vid="{2D1BC9A5-783B-4030-97F8-26B413FC8BF6}"/>
    </a:ext>
  </a:extLst>
</a:theme>
</file>

<file path=ppt/theme/theme15.xml><?xml version="1.0" encoding="utf-8"?>
<a:theme xmlns:a="http://schemas.openxmlformats.org/drawingml/2006/main" name="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16.xml><?xml version="1.0" encoding="utf-8"?>
<a:theme xmlns:a="http://schemas.openxmlformats.org/drawingml/2006/main" name="2_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17.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18.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19.xml><?xml version="1.0" encoding="utf-8"?>
<a:theme xmlns:a="http://schemas.openxmlformats.org/drawingml/2006/main" name="Azure Medium">
  <a:themeElements>
    <a:clrScheme name="Custom 3">
      <a:dk1>
        <a:srgbClr val="00B0F0"/>
      </a:dk1>
      <a:lt1>
        <a:srgbClr val="FFFFFF"/>
      </a:lt1>
      <a:dk2>
        <a:srgbClr val="44546A"/>
      </a:dk2>
      <a:lt2>
        <a:srgbClr val="FFFFFF"/>
      </a:lt2>
      <a:accent1>
        <a:srgbClr val="00B0F0"/>
      </a:accent1>
      <a:accent2>
        <a:srgbClr val="ED7D31"/>
      </a:accent2>
      <a:accent3>
        <a:srgbClr val="A5A5A5"/>
      </a:accent3>
      <a:accent4>
        <a:srgbClr val="FFC000"/>
      </a:accent4>
      <a:accent5>
        <a:srgbClr val="4472C4"/>
      </a:accent5>
      <a:accent6>
        <a:srgbClr val="70AD47"/>
      </a:accent6>
      <a:hlink>
        <a:srgbClr val="FFFFFF"/>
      </a:hlink>
      <a:folHlink>
        <a:srgbClr val="954F72"/>
      </a:folHlink>
    </a:clrScheme>
    <a:fontScheme name="Windows Azur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DARK_BLUE_1.potx" id="{D492926E-EC08-4AFD-807A-4127C70CFD99}" vid="{448CC406-24DD-4783-95CB-AC7FC09E6033}"/>
    </a:ext>
  </a:extLst>
</a:theme>
</file>

<file path=ppt/theme/theme2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3_WPC 2015 Dark Gray Template">
  <a:themeElements>
    <a:clrScheme name="WPC 2015">
      <a:dk1>
        <a:srgbClr val="505050"/>
      </a:dk1>
      <a:lt1>
        <a:srgbClr val="FFFFFF"/>
      </a:lt1>
      <a:dk2>
        <a:srgbClr val="0078D7"/>
      </a:dk2>
      <a:lt2>
        <a:srgbClr val="EAEAEA"/>
      </a:lt2>
      <a:accent1>
        <a:srgbClr val="0078D7"/>
      </a:accent1>
      <a:accent2>
        <a:srgbClr val="643BCD"/>
      </a:accent2>
      <a:accent3>
        <a:srgbClr val="00BCF2"/>
      </a:accent3>
      <a:accent4>
        <a:srgbClr val="ABABAB"/>
      </a:accent4>
      <a:accent5>
        <a:srgbClr val="505050"/>
      </a:accent5>
      <a:accent6>
        <a:srgbClr val="FFB900"/>
      </a:accent6>
      <a:hlink>
        <a:srgbClr val="00BCF2"/>
      </a:hlink>
      <a:folHlink>
        <a:srgbClr val="00BCF2"/>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5_Keynote-Template_final.potx" id="{FEE8CB71-F2F8-4987-8CBB-F00E542D2B57}" vid="{3198EE34-AF96-489C-A884-7484450C0A0A}"/>
    </a:ext>
  </a:extLst>
</a:theme>
</file>

<file path=ppt/theme/theme4.xml><?xml version="1.0" encoding="utf-8"?>
<a:theme xmlns:a="http://schemas.openxmlformats.org/drawingml/2006/main" name="WPC 2015 Dark Gray Template">
  <a:themeElements>
    <a:clrScheme name="Custom 57">
      <a:dk1>
        <a:srgbClr val="505050"/>
      </a:dk1>
      <a:lt1>
        <a:srgbClr val="FFFFFF"/>
      </a:lt1>
      <a:dk2>
        <a:srgbClr val="0078D7"/>
      </a:dk2>
      <a:lt2>
        <a:srgbClr val="EAEAEA"/>
      </a:lt2>
      <a:accent1>
        <a:srgbClr val="0078D7"/>
      </a:accent1>
      <a:accent2>
        <a:srgbClr val="643BCD"/>
      </a:accent2>
      <a:accent3>
        <a:srgbClr val="00BCF2"/>
      </a:accent3>
      <a:accent4>
        <a:srgbClr val="ABABAB"/>
      </a:accent4>
      <a:accent5>
        <a:srgbClr val="505050"/>
      </a:accent5>
      <a:accent6>
        <a:srgbClr val="FFB900"/>
      </a:accent6>
      <a:hlink>
        <a:srgbClr val="0078D7"/>
      </a:hlink>
      <a:folHlink>
        <a:srgbClr val="0078D7"/>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5_Keynote-Template_final" id="{4F5A7551-2724-4944-81CD-8EC5CFEC9CF3}" vid="{2D1BC9A5-783B-4030-97F8-26B413FC8BF6}"/>
    </a:ext>
  </a:extLst>
</a:theme>
</file>

<file path=ppt/theme/theme5.xml><?xml version="1.0" encoding="utf-8"?>
<a:theme xmlns:a="http://schemas.openxmlformats.org/drawingml/2006/main" name="MGXFY16 Light Gray Template">
  <a:themeElements>
    <a:clrScheme name="Custom 55">
      <a:dk1>
        <a:srgbClr val="505050"/>
      </a:dk1>
      <a:lt1>
        <a:srgbClr val="FFFFFF"/>
      </a:lt1>
      <a:dk2>
        <a:srgbClr val="0078D7"/>
      </a:dk2>
      <a:lt2>
        <a:srgbClr val="EAEAEA"/>
      </a:lt2>
      <a:accent1>
        <a:srgbClr val="0078D7"/>
      </a:accent1>
      <a:accent2>
        <a:srgbClr val="002050"/>
      </a:accent2>
      <a:accent3>
        <a:srgbClr val="643BCD"/>
      </a:accent3>
      <a:accent4>
        <a:srgbClr val="ABABAB"/>
      </a:accent4>
      <a:accent5>
        <a:srgbClr val="505050"/>
      </a:accent5>
      <a:accent6>
        <a:srgbClr val="FFB900"/>
      </a:accent6>
      <a:hlink>
        <a:srgbClr val="0078D7"/>
      </a:hlink>
      <a:folHlink>
        <a:srgbClr val="0078D7"/>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GXFY16 Template 07.potx" id="{A9A7669F-9F35-4C93-8E2B-AB1D7FD7DF1F}" vid="{D963DCD1-39B0-4BB5-BFF0-BEAA01E52ED8}"/>
    </a:ext>
  </a:extLst>
</a:theme>
</file>

<file path=ppt/theme/theme6.xml><?xml version="1.0" encoding="utf-8"?>
<a:theme xmlns:a="http://schemas.openxmlformats.org/drawingml/2006/main" name="5-30536_Build_2014_Breakout_Template_White_16x9">
  <a:themeElements>
    <a:clrScheme name="Build 2014">
      <a:dk1>
        <a:srgbClr val="404040"/>
      </a:dk1>
      <a:lt1>
        <a:srgbClr val="FFFFFF"/>
      </a:lt1>
      <a:dk2>
        <a:srgbClr val="00188F"/>
      </a:dk2>
      <a:lt2>
        <a:srgbClr val="FFFFFF"/>
      </a:lt2>
      <a:accent1>
        <a:srgbClr val="00188F"/>
      </a:accent1>
      <a:accent2>
        <a:srgbClr val="00BCF2"/>
      </a:accent2>
      <a:accent3>
        <a:srgbClr val="9B4F96"/>
      </a:accent3>
      <a:accent4>
        <a:srgbClr val="7FBA00"/>
      </a:accent4>
      <a:accent5>
        <a:srgbClr val="FF8C00"/>
      </a:accent5>
      <a:accent6>
        <a:srgbClr val="00D8CC"/>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4_Template.potx" id="{39E59A6A-D504-4212-89A7-01891365F18E}" vid="{A4136940-2F30-4F5C-9ED6-88F2C49C1AE1}"/>
    </a:ext>
  </a:extLst>
</a:theme>
</file>

<file path=ppt/theme/theme7.xml><?xml version="1.0" encoding="utf-8"?>
<a:theme xmlns:a="http://schemas.openxmlformats.org/drawingml/2006/main" name="MSVID_TT_White-Teal_16x9_Aug2013">
  <a:themeElements>
    <a:clrScheme name="MS Narrative">
      <a:dk1>
        <a:srgbClr val="505050"/>
      </a:dk1>
      <a:lt1>
        <a:srgbClr val="FFFFFF"/>
      </a:lt1>
      <a:dk2>
        <a:srgbClr val="00BCF2"/>
      </a:dk2>
      <a:lt2>
        <a:srgbClr val="D2D2D2"/>
      </a:lt2>
      <a:accent1>
        <a:srgbClr val="00BCF2"/>
      </a:accent1>
      <a:accent2>
        <a:srgbClr val="7FBA00"/>
      </a:accent2>
      <a:accent3>
        <a:srgbClr val="FF8C00"/>
      </a:accent3>
      <a:accent4>
        <a:srgbClr val="B4009E"/>
      </a:accent4>
      <a:accent5>
        <a:srgbClr val="0072C6"/>
      </a:accent5>
      <a:accent6>
        <a:srgbClr val="FFB900"/>
      </a:accent6>
      <a:hlink>
        <a:srgbClr val="0072C6"/>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Nov2013.potx" id="{36A86AC3-D88A-44D7-A0A2-D821E5751884}" vid="{D050F9CB-58A1-4F0A-B5C2-C8E84885E060}"/>
    </a:ext>
  </a:extLst>
</a:theme>
</file>

<file path=ppt/theme/theme8.xml><?xml version="1.0" encoding="utf-8"?>
<a:theme xmlns:a="http://schemas.openxmlformats.org/drawingml/2006/main" name="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9.xml><?xml version="1.0" encoding="utf-8"?>
<a:theme xmlns:a="http://schemas.openxmlformats.org/drawingml/2006/main" name="Microsoft AzureCon 2015 Template - Color">
  <a:themeElements>
    <a:clrScheme name="MSVID Blue Brand template_10-14">
      <a:dk1>
        <a:srgbClr val="505050"/>
      </a:dk1>
      <a:lt1>
        <a:srgbClr val="FFFFFF"/>
      </a:lt1>
      <a:dk2>
        <a:srgbClr val="0078D7"/>
      </a:dk2>
      <a:lt2>
        <a:srgbClr val="CDF4FF"/>
      </a:lt2>
      <a:accent1>
        <a:srgbClr val="002050"/>
      </a:accent1>
      <a:accent2>
        <a:srgbClr val="B4009E"/>
      </a:accent2>
      <a:accent3>
        <a:srgbClr val="107C10"/>
      </a:accent3>
      <a:accent4>
        <a:srgbClr val="5C2D91"/>
      </a:accent4>
      <a:accent5>
        <a:srgbClr val="004B50"/>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FT_AzureCon_2015_Template_v03" id="{4715AF1A-5204-4C1D-AE3F-AB18B0EACD86}" vid="{142F58D1-7453-4167-8D3B-22E918ED6251}"/>
    </a:ext>
  </a:extLst>
</a:theme>
</file>

<file path=ppt/theme/themeOverride1.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2.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3.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4.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5.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6.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7.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8.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9.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docProps/app.xml><?xml version="1.0" encoding="utf-8"?>
<Properties xmlns="http://schemas.openxmlformats.org/officeDocument/2006/extended-properties" xmlns:vt="http://schemas.openxmlformats.org/officeDocument/2006/docPropsVTypes">
  <Template/>
  <TotalTime>0</TotalTime>
  <Words>965</Words>
  <Application>Microsoft Office PowerPoint</Application>
  <PresentationFormat>Custom</PresentationFormat>
  <Paragraphs>263</Paragraphs>
  <Slides>35</Slides>
  <Notes>16</Notes>
  <HiddenSlides>1</HiddenSlides>
  <MMClips>0</MMClips>
  <ScaleCrop>false</ScaleCrop>
  <HeadingPairs>
    <vt:vector size="6" baseType="variant">
      <vt:variant>
        <vt:lpstr>Fonts Used</vt:lpstr>
      </vt:variant>
      <vt:variant>
        <vt:i4>11</vt:i4>
      </vt:variant>
      <vt:variant>
        <vt:lpstr>Theme</vt:lpstr>
      </vt:variant>
      <vt:variant>
        <vt:i4>19</vt:i4>
      </vt:variant>
      <vt:variant>
        <vt:lpstr>Slide Titles</vt:lpstr>
      </vt:variant>
      <vt:variant>
        <vt:i4>35</vt:i4>
      </vt:variant>
    </vt:vector>
  </HeadingPairs>
  <TitlesOfParts>
    <vt:vector size="65" baseType="lpstr">
      <vt:lpstr>MS PGothic</vt:lpstr>
      <vt:lpstr>MS PGothic</vt:lpstr>
      <vt:lpstr>Arial</vt:lpstr>
      <vt:lpstr>Arial Unicode MS</vt:lpstr>
      <vt:lpstr>Calibri</vt:lpstr>
      <vt:lpstr>Consolas</vt:lpstr>
      <vt:lpstr>Segoe UI</vt:lpstr>
      <vt:lpstr>Segoe UI Light</vt:lpstr>
      <vt:lpstr>Segoe UI Semibold</vt:lpstr>
      <vt:lpstr>Segoe UI Semilight</vt:lpstr>
      <vt:lpstr>Wingdings</vt:lpstr>
      <vt:lpstr>WHITE TEMPLATE</vt:lpstr>
      <vt:lpstr>COLOR TEMPLATE</vt:lpstr>
      <vt:lpstr>3_WPC 2015 Dark Gray Template</vt:lpstr>
      <vt:lpstr>WPC 2015 Dark Gray Template</vt:lpstr>
      <vt:lpstr>MGXFY16 Light Gray Template</vt:lpstr>
      <vt:lpstr>5-30536_Build_2014_Breakout_Template_White_16x9</vt:lpstr>
      <vt:lpstr>MSVID_TT_White-Teal_16x9_Aug2013</vt:lpstr>
      <vt:lpstr>BUILD CHARCOAL BACKGROUND</vt:lpstr>
      <vt:lpstr>Microsoft AzureCon 2015 Template - Color</vt:lpstr>
      <vt:lpstr>MGXFY16 Dark Gray Template</vt:lpstr>
      <vt:lpstr>WPC 2015 Light Gray Template</vt:lpstr>
      <vt:lpstr>1_COLOR TEMPLATE</vt:lpstr>
      <vt:lpstr>1_Microsoft AzureCon 2015 Template - Color</vt:lpstr>
      <vt:lpstr>1_WPC 2015 Dark Gray Template</vt:lpstr>
      <vt:lpstr>Azure Event</vt:lpstr>
      <vt:lpstr>2_COLOR TEMPLATE</vt:lpstr>
      <vt:lpstr>1_Azure Event</vt:lpstr>
      <vt:lpstr>1_BUILD CHARCOAL BACKGROUND</vt:lpstr>
      <vt:lpstr>Azure Medium</vt:lpstr>
      <vt:lpstr>PowerPoint Presentation</vt:lpstr>
      <vt:lpstr>Introduction to Azure for web developers</vt:lpstr>
      <vt:lpstr>PowerPoint Presentation</vt:lpstr>
      <vt:lpstr>Why the cloud?</vt:lpstr>
      <vt:lpstr>Why the cloud? </vt:lpstr>
      <vt:lpstr>Load profiles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Azure App Service</vt:lpstr>
      <vt:lpstr>PowerPoint Presentation</vt:lpstr>
      <vt:lpstr>App Service - one integrated offering</vt:lpstr>
      <vt:lpstr>PowerPoint Presentation</vt:lpstr>
      <vt:lpstr>Benefits of App Services</vt:lpstr>
      <vt:lpstr>PowerPoint Presentation</vt:lpstr>
      <vt:lpstr>Web Apps</vt:lpstr>
      <vt:lpstr>PowerPoint Presentation</vt:lpstr>
      <vt:lpstr>PowerPoint Presentation</vt:lpstr>
      <vt:lpstr>Demo: Creating a Web App</vt:lpstr>
      <vt:lpstr>WebJobs</vt:lpstr>
      <vt:lpstr>Light-weight CPU Intensive Tasks</vt:lpstr>
      <vt:lpstr>PowerPoint Presentation</vt:lpstr>
      <vt:lpstr>PowerPoint Presentation</vt:lpstr>
      <vt:lpstr>AutoScale</vt:lpstr>
      <vt:lpstr>PowerPoint Presentation</vt:lpstr>
      <vt:lpstr>PowerPoint Presentation</vt:lpstr>
      <vt:lpstr>PowerPoint Presentation</vt:lpstr>
      <vt:lpstr>Application Insights</vt:lpstr>
      <vt:lpstr>Application Insights </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2016-06-03T07:56:48Z</dcterms:created>
  <dcterms:modified xsi:type="dcterms:W3CDTF">2016-06-03T07:56:59Z</dcterms:modified>
</cp:coreProperties>
</file>

<file path=docProps/thumbnail.jpeg>
</file>